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ink/inkAction1.xml" ContentType="application/vnd.ms-office.inkAction+xml"/>
  <Override PartName="/ppt/notesSlides/notesSlide4.xml" ContentType="application/vnd.openxmlformats-officedocument.presentationml.notesSlide+xml"/>
  <Override PartName="/ppt/ink/inkAction2.xml" ContentType="application/vnd.ms-office.inkAction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Action3.xml" ContentType="application/vnd.ms-office.inkAction+xml"/>
  <Override PartName="/ppt/ink/inkAction4.xml" ContentType="application/vnd.ms-office.inkAction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0"/>
  </p:notesMasterIdLst>
  <p:handoutMasterIdLst>
    <p:handoutMasterId r:id="rId11"/>
  </p:handoutMasterIdLst>
  <p:sldIdLst>
    <p:sldId id="256" r:id="rId2"/>
    <p:sldId id="296" r:id="rId3"/>
    <p:sldId id="353" r:id="rId4"/>
    <p:sldId id="297" r:id="rId5"/>
    <p:sldId id="355" r:id="rId6"/>
    <p:sldId id="356" r:id="rId7"/>
    <p:sldId id="302" r:id="rId8"/>
    <p:sldId id="354" r:id="rId9"/>
  </p:sldIdLst>
  <p:sldSz cx="9144000" cy="6858000" type="screen4x3"/>
  <p:notesSz cx="6797675" cy="9926638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sz="2400" kern="1200">
        <a:solidFill>
          <a:schemeClr val="tx1"/>
        </a:solidFill>
        <a:latin typeface="Times New Roman" panose="02020603050405020304" pitchFamily="18" charset="0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03">
          <p15:clr>
            <a:srgbClr val="A4A3A4"/>
          </p15:clr>
        </p15:guide>
        <p15:guide id="2" pos="47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9DEAF9"/>
    <a:srgbClr val="00FF99"/>
    <a:srgbClr val="FF0000"/>
    <a:srgbClr val="050000"/>
    <a:srgbClr val="0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3DBB31-5D3D-4E31-99B8-E4EE820EB8D2}" v="21" dt="2020-03-15T05:27:07.0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1" autoAdjust="0"/>
    <p:restoredTop sz="94660"/>
  </p:normalViewPr>
  <p:slideViewPr>
    <p:cSldViewPr>
      <p:cViewPr varScale="1">
        <p:scale>
          <a:sx n="91" d="100"/>
          <a:sy n="91" d="100"/>
        </p:scale>
        <p:origin x="542" y="53"/>
      </p:cViewPr>
      <p:guideLst>
        <p:guide orient="horz" pos="3203"/>
        <p:guide pos="47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82" y="-84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 " userId="e3dc46d7-72cb-4935-82cd-f0920e45a4ed" providerId="ADAL" clId="{9C3DBB31-5D3D-4E31-99B8-E4EE820EB8D2}"/>
    <pc:docChg chg="modSld">
      <pc:chgData name=" " userId="e3dc46d7-72cb-4935-82cd-f0920e45a4ed" providerId="ADAL" clId="{9C3DBB31-5D3D-4E31-99B8-E4EE820EB8D2}" dt="2020-03-15T05:27:07.066" v="20"/>
      <pc:docMkLst>
        <pc:docMk/>
      </pc:docMkLst>
      <pc:sldChg chg="addSp delSp modSp modTransition modAnim">
        <pc:chgData name=" " userId="e3dc46d7-72cb-4935-82cd-f0920e45a4ed" providerId="ADAL" clId="{9C3DBB31-5D3D-4E31-99B8-E4EE820EB8D2}" dt="2020-03-15T05:00:36.743" v="2"/>
        <pc:sldMkLst>
          <pc:docMk/>
          <pc:sldMk cId="0" sldId="256"/>
        </pc:sldMkLst>
        <pc:picChg chg="add mod">
          <ac:chgData name=" " userId="e3dc46d7-72cb-4935-82cd-f0920e45a4ed" providerId="ADAL" clId="{9C3DBB31-5D3D-4E31-99B8-E4EE820EB8D2}" dt="2020-03-15T05:00:36.743" v="2"/>
          <ac:picMkLst>
            <pc:docMk/>
            <pc:sldMk cId="0" sldId="256"/>
            <ac:picMk id="2" creationId="{F16B8538-4578-4BF9-8E62-F3C5AF1B01ED}"/>
          </ac:picMkLst>
        </pc:picChg>
        <pc:picChg chg="del">
          <ac:chgData name=" " userId="e3dc46d7-72cb-4935-82cd-f0920e45a4ed" providerId="ADAL" clId="{9C3DBB31-5D3D-4E31-99B8-E4EE820EB8D2}" dt="2020-03-15T04:59:53.207" v="1"/>
          <ac:picMkLst>
            <pc:docMk/>
            <pc:sldMk cId="0" sldId="256"/>
            <ac:picMk id="9" creationId="{E5B49A9C-2B82-43D9-B700-1925D6444CBE}"/>
          </ac:picMkLst>
        </pc:picChg>
      </pc:sldChg>
      <pc:sldChg chg="addSp delSp modSp modTransition modAnim">
        <pc:chgData name=" " userId="e3dc46d7-72cb-4935-82cd-f0920e45a4ed" providerId="ADAL" clId="{9C3DBB31-5D3D-4E31-99B8-E4EE820EB8D2}" dt="2020-03-15T05:02:28.470" v="4"/>
        <pc:sldMkLst>
          <pc:docMk/>
          <pc:sldMk cId="0" sldId="296"/>
        </pc:sldMkLst>
        <pc:picChg chg="add mod">
          <ac:chgData name=" " userId="e3dc46d7-72cb-4935-82cd-f0920e45a4ed" providerId="ADAL" clId="{9C3DBB31-5D3D-4E31-99B8-E4EE820EB8D2}" dt="2020-03-15T05:02:28.470" v="4"/>
          <ac:picMkLst>
            <pc:docMk/>
            <pc:sldMk cId="0" sldId="296"/>
            <ac:picMk id="2" creationId="{E756DABF-4989-4639-80E8-F592C3CEC584}"/>
          </ac:picMkLst>
        </pc:picChg>
        <pc:picChg chg="del">
          <ac:chgData name=" " userId="e3dc46d7-72cb-4935-82cd-f0920e45a4ed" providerId="ADAL" clId="{9C3DBB31-5D3D-4E31-99B8-E4EE820EB8D2}" dt="2020-03-15T05:01:12.414" v="3"/>
          <ac:picMkLst>
            <pc:docMk/>
            <pc:sldMk cId="0" sldId="296"/>
            <ac:picMk id="4" creationId="{FF2197C3-F27B-49AA-9211-F4FBEEBC1796}"/>
          </ac:picMkLst>
        </pc:picChg>
      </pc:sldChg>
      <pc:sldChg chg="addSp delSp modSp modTransition modAnim">
        <pc:chgData name=" " userId="e3dc46d7-72cb-4935-82cd-f0920e45a4ed" providerId="ADAL" clId="{9C3DBB31-5D3D-4E31-99B8-E4EE820EB8D2}" dt="2020-03-15T05:08:02.476" v="8"/>
        <pc:sldMkLst>
          <pc:docMk/>
          <pc:sldMk cId="0" sldId="297"/>
        </pc:sldMkLst>
        <pc:picChg chg="add mod">
          <ac:chgData name=" " userId="e3dc46d7-72cb-4935-82cd-f0920e45a4ed" providerId="ADAL" clId="{9C3DBB31-5D3D-4E31-99B8-E4EE820EB8D2}" dt="2020-03-15T05:08:02.476" v="8"/>
          <ac:picMkLst>
            <pc:docMk/>
            <pc:sldMk cId="0" sldId="297"/>
            <ac:picMk id="3" creationId="{7DA115D8-8F8D-45D3-AD08-3C9A63978983}"/>
          </ac:picMkLst>
        </pc:picChg>
        <pc:picChg chg="del">
          <ac:chgData name=" " userId="e3dc46d7-72cb-4935-82cd-f0920e45a4ed" providerId="ADAL" clId="{9C3DBB31-5D3D-4E31-99B8-E4EE820EB8D2}" dt="2020-03-15T05:04:23.229" v="7"/>
          <ac:picMkLst>
            <pc:docMk/>
            <pc:sldMk cId="0" sldId="297"/>
            <ac:picMk id="8" creationId="{EA4E876C-D81A-4304-84D4-FA27EB156CA1}"/>
          </ac:picMkLst>
        </pc:picChg>
        <pc:inkChg chg="add">
          <ac:chgData name=" " userId="e3dc46d7-72cb-4935-82cd-f0920e45a4ed" providerId="ADAL" clId="{9C3DBB31-5D3D-4E31-99B8-E4EE820EB8D2}" dt="2020-03-15T05:08:02.476" v="8"/>
          <ac:inkMkLst>
            <pc:docMk/>
            <pc:sldMk cId="0" sldId="297"/>
            <ac:inkMk id="2" creationId="{47E6ABB5-2D13-4453-A72C-BEC37C8B7F8A}"/>
          </ac:inkMkLst>
        </pc:inkChg>
        <pc:inkChg chg="del">
          <ac:chgData name=" " userId="e3dc46d7-72cb-4935-82cd-f0920e45a4ed" providerId="ADAL" clId="{9C3DBB31-5D3D-4E31-99B8-E4EE820EB8D2}" dt="2020-03-15T05:04:23.229" v="7"/>
          <ac:inkMkLst>
            <pc:docMk/>
            <pc:sldMk cId="0" sldId="297"/>
            <ac:inkMk id="7" creationId="{FD831D4E-5B7F-4416-BA1C-5B3DB30F1F5C}"/>
          </ac:inkMkLst>
        </pc:inkChg>
      </pc:sldChg>
      <pc:sldChg chg="addSp delSp modSp modTransition modAnim">
        <pc:chgData name=" " userId="e3dc46d7-72cb-4935-82cd-f0920e45a4ed" providerId="ADAL" clId="{9C3DBB31-5D3D-4E31-99B8-E4EE820EB8D2}" dt="2020-03-15T05:20:38.299" v="15"/>
        <pc:sldMkLst>
          <pc:docMk/>
          <pc:sldMk cId="0" sldId="302"/>
        </pc:sldMkLst>
        <pc:picChg chg="add del mod">
          <ac:chgData name=" " userId="e3dc46d7-72cb-4935-82cd-f0920e45a4ed" providerId="ADAL" clId="{9C3DBB31-5D3D-4E31-99B8-E4EE820EB8D2}" dt="2020-03-15T05:15:08.120" v="12"/>
          <ac:picMkLst>
            <pc:docMk/>
            <pc:sldMk cId="0" sldId="302"/>
            <ac:picMk id="2" creationId="{46D35905-2647-42AC-B40C-566A3819AE10}"/>
          </ac:picMkLst>
        </pc:picChg>
        <pc:picChg chg="add del mod">
          <ac:chgData name=" " userId="e3dc46d7-72cb-4935-82cd-f0920e45a4ed" providerId="ADAL" clId="{9C3DBB31-5D3D-4E31-99B8-E4EE820EB8D2}" dt="2020-03-15T05:18:22.054" v="14"/>
          <ac:picMkLst>
            <pc:docMk/>
            <pc:sldMk cId="0" sldId="302"/>
            <ac:picMk id="4" creationId="{7E3D747B-093D-433D-8342-AC1075BF26A6}"/>
          </ac:picMkLst>
        </pc:picChg>
        <pc:picChg chg="add mod">
          <ac:chgData name=" " userId="e3dc46d7-72cb-4935-82cd-f0920e45a4ed" providerId="ADAL" clId="{9C3DBB31-5D3D-4E31-99B8-E4EE820EB8D2}" dt="2020-03-15T05:20:38.299" v="15"/>
          <ac:picMkLst>
            <pc:docMk/>
            <pc:sldMk cId="0" sldId="302"/>
            <ac:picMk id="6" creationId="{3EBAA140-3531-4159-AEA6-EA6A59FB6E45}"/>
          </ac:picMkLst>
        </pc:picChg>
        <pc:inkChg chg="add del">
          <ac:chgData name=" " userId="e3dc46d7-72cb-4935-82cd-f0920e45a4ed" providerId="ADAL" clId="{9C3DBB31-5D3D-4E31-99B8-E4EE820EB8D2}" dt="2020-03-15T05:18:22.054" v="14"/>
          <ac:inkMkLst>
            <pc:docMk/>
            <pc:sldMk cId="0" sldId="302"/>
            <ac:inkMk id="3" creationId="{9954E513-22A0-4175-BB87-02A5CC86F8B6}"/>
          </ac:inkMkLst>
        </pc:inkChg>
        <pc:inkChg chg="add">
          <ac:chgData name=" " userId="e3dc46d7-72cb-4935-82cd-f0920e45a4ed" providerId="ADAL" clId="{9C3DBB31-5D3D-4E31-99B8-E4EE820EB8D2}" dt="2020-03-15T05:20:38.299" v="15"/>
          <ac:inkMkLst>
            <pc:docMk/>
            <pc:sldMk cId="0" sldId="302"/>
            <ac:inkMk id="5" creationId="{77B0E1BB-BBDD-49FB-A5BD-7DE153C30980}"/>
          </ac:inkMkLst>
        </pc:inkChg>
      </pc:sldChg>
      <pc:sldChg chg="addSp delSp modSp modTransition modAnim">
        <pc:chgData name=" " userId="e3dc46d7-72cb-4935-82cd-f0920e45a4ed" providerId="ADAL" clId="{9C3DBB31-5D3D-4E31-99B8-E4EE820EB8D2}" dt="2020-03-15T05:03:03.797" v="6"/>
        <pc:sldMkLst>
          <pc:docMk/>
          <pc:sldMk cId="0" sldId="353"/>
        </pc:sldMkLst>
        <pc:picChg chg="del">
          <ac:chgData name=" " userId="e3dc46d7-72cb-4935-82cd-f0920e45a4ed" providerId="ADAL" clId="{9C3DBB31-5D3D-4E31-99B8-E4EE820EB8D2}" dt="2020-03-15T05:02:46.687" v="5"/>
          <ac:picMkLst>
            <pc:docMk/>
            <pc:sldMk cId="0" sldId="353"/>
            <ac:picMk id="2" creationId="{1DC10E71-FBDA-44B0-B09C-69478474731A}"/>
          </ac:picMkLst>
        </pc:picChg>
        <pc:picChg chg="add mod">
          <ac:chgData name=" " userId="e3dc46d7-72cb-4935-82cd-f0920e45a4ed" providerId="ADAL" clId="{9C3DBB31-5D3D-4E31-99B8-E4EE820EB8D2}" dt="2020-03-15T05:03:03.797" v="6"/>
          <ac:picMkLst>
            <pc:docMk/>
            <pc:sldMk cId="0" sldId="353"/>
            <ac:picMk id="3" creationId="{59E9A4C2-C4C0-4149-A37D-A1173B740DB4}"/>
          </ac:picMkLst>
        </pc:picChg>
      </pc:sldChg>
      <pc:sldChg chg="addSp delSp modSp modTransition modAnim">
        <pc:chgData name=" " userId="e3dc46d7-72cb-4935-82cd-f0920e45a4ed" providerId="ADAL" clId="{9C3DBB31-5D3D-4E31-99B8-E4EE820EB8D2}" dt="2020-03-15T05:27:07.066" v="20"/>
        <pc:sldMkLst>
          <pc:docMk/>
          <pc:sldMk cId="0" sldId="354"/>
        </pc:sldMkLst>
        <pc:picChg chg="add del mod">
          <ac:chgData name=" " userId="e3dc46d7-72cb-4935-82cd-f0920e45a4ed" providerId="ADAL" clId="{9C3DBB31-5D3D-4E31-99B8-E4EE820EB8D2}" dt="2020-03-15T05:23:19.184" v="17"/>
          <ac:picMkLst>
            <pc:docMk/>
            <pc:sldMk cId="0" sldId="354"/>
            <ac:picMk id="3" creationId="{4252C837-8AA0-494B-89BB-992D4093E017}"/>
          </ac:picMkLst>
        </pc:picChg>
        <pc:picChg chg="add del mod">
          <ac:chgData name=" " userId="e3dc46d7-72cb-4935-82cd-f0920e45a4ed" providerId="ADAL" clId="{9C3DBB31-5D3D-4E31-99B8-E4EE820EB8D2}" dt="2020-03-15T05:23:50.187" v="19"/>
          <ac:picMkLst>
            <pc:docMk/>
            <pc:sldMk cId="0" sldId="354"/>
            <ac:picMk id="5" creationId="{0A928EC7-93B4-4AFF-9ED8-A50BE1316437}"/>
          </ac:picMkLst>
        </pc:picChg>
        <pc:picChg chg="add mod">
          <ac:chgData name=" " userId="e3dc46d7-72cb-4935-82cd-f0920e45a4ed" providerId="ADAL" clId="{9C3DBB31-5D3D-4E31-99B8-E4EE820EB8D2}" dt="2020-03-15T05:27:07.066" v="20"/>
          <ac:picMkLst>
            <pc:docMk/>
            <pc:sldMk cId="0" sldId="354"/>
            <ac:picMk id="7" creationId="{70E5CDD3-5E19-4B47-9D47-DFF8C04FB8CD}"/>
          </ac:picMkLst>
        </pc:picChg>
        <pc:inkChg chg="add del">
          <ac:chgData name=" " userId="e3dc46d7-72cb-4935-82cd-f0920e45a4ed" providerId="ADAL" clId="{9C3DBB31-5D3D-4E31-99B8-E4EE820EB8D2}" dt="2020-03-15T05:23:19.184" v="17"/>
          <ac:inkMkLst>
            <pc:docMk/>
            <pc:sldMk cId="0" sldId="354"/>
            <ac:inkMk id="2" creationId="{8CC6F429-6273-4308-A7BA-F92F538F5877}"/>
          </ac:inkMkLst>
        </pc:inkChg>
        <pc:inkChg chg="add del">
          <ac:chgData name=" " userId="e3dc46d7-72cb-4935-82cd-f0920e45a4ed" providerId="ADAL" clId="{9C3DBB31-5D3D-4E31-99B8-E4EE820EB8D2}" dt="2020-03-15T05:23:50.187" v="19"/>
          <ac:inkMkLst>
            <pc:docMk/>
            <pc:sldMk cId="0" sldId="354"/>
            <ac:inkMk id="4" creationId="{06CF7D4B-2EC4-42A3-991C-4EB812D5C316}"/>
          </ac:inkMkLst>
        </pc:inkChg>
        <pc:inkChg chg="add">
          <ac:chgData name=" " userId="e3dc46d7-72cb-4935-82cd-f0920e45a4ed" providerId="ADAL" clId="{9C3DBB31-5D3D-4E31-99B8-E4EE820EB8D2}" dt="2020-03-15T05:27:07.066" v="20"/>
          <ac:inkMkLst>
            <pc:docMk/>
            <pc:sldMk cId="0" sldId="354"/>
            <ac:inkMk id="6" creationId="{FBFE7830-6451-4EFA-BCE8-04ED7F1B7DB5}"/>
          </ac:inkMkLst>
        </pc:inkChg>
      </pc:sldChg>
      <pc:sldChg chg="addSp delSp modSp modTransition modAnim">
        <pc:chgData name=" " userId="e3dc46d7-72cb-4935-82cd-f0920e45a4ed" providerId="ADAL" clId="{9C3DBB31-5D3D-4E31-99B8-E4EE820EB8D2}" dt="2020-03-15T05:12:28.553" v="10"/>
        <pc:sldMkLst>
          <pc:docMk/>
          <pc:sldMk cId="1365662992" sldId="355"/>
        </pc:sldMkLst>
        <pc:picChg chg="add mod">
          <ac:chgData name=" " userId="e3dc46d7-72cb-4935-82cd-f0920e45a4ed" providerId="ADAL" clId="{9C3DBB31-5D3D-4E31-99B8-E4EE820EB8D2}" dt="2020-03-15T05:12:28.553" v="10"/>
          <ac:picMkLst>
            <pc:docMk/>
            <pc:sldMk cId="1365662992" sldId="355"/>
            <ac:picMk id="3" creationId="{D95470B2-45DD-4D71-AA75-9075294739AD}"/>
          </ac:picMkLst>
        </pc:picChg>
        <pc:picChg chg="del">
          <ac:chgData name=" " userId="e3dc46d7-72cb-4935-82cd-f0920e45a4ed" providerId="ADAL" clId="{9C3DBB31-5D3D-4E31-99B8-E4EE820EB8D2}" dt="2020-03-15T05:08:24.814" v="9"/>
          <ac:picMkLst>
            <pc:docMk/>
            <pc:sldMk cId="1365662992" sldId="355"/>
            <ac:picMk id="6" creationId="{AC6CF932-BD34-4429-BDE0-C6829B42B58D}"/>
          </ac:picMkLst>
        </pc:picChg>
        <pc:inkChg chg="add">
          <ac:chgData name=" " userId="e3dc46d7-72cb-4935-82cd-f0920e45a4ed" providerId="ADAL" clId="{9C3DBB31-5D3D-4E31-99B8-E4EE820EB8D2}" dt="2020-03-15T05:12:28.553" v="10"/>
          <ac:inkMkLst>
            <pc:docMk/>
            <pc:sldMk cId="1365662992" sldId="355"/>
            <ac:inkMk id="2" creationId="{0134A83F-435F-48EA-AAD8-8E80BF2A9406}"/>
          </ac:inkMkLst>
        </pc:inkChg>
        <pc:inkChg chg="del">
          <ac:chgData name=" " userId="e3dc46d7-72cb-4935-82cd-f0920e45a4ed" providerId="ADAL" clId="{9C3DBB31-5D3D-4E31-99B8-E4EE820EB8D2}" dt="2020-03-15T05:08:24.814" v="9"/>
          <ac:inkMkLst>
            <pc:docMk/>
            <pc:sldMk cId="1365662992" sldId="355"/>
            <ac:inkMk id="5" creationId="{33B31C23-C906-44ED-AE18-E28692BD396A}"/>
          </ac:inkMkLst>
        </pc:inkChg>
      </pc:sldChg>
      <pc:sldChg chg="addSp modSp">
        <pc:chgData name=" " userId="e3dc46d7-72cb-4935-82cd-f0920e45a4ed" providerId="ADAL" clId="{9C3DBB31-5D3D-4E31-99B8-E4EE820EB8D2}" dt="2020-03-15T04:59:24.756" v="0"/>
        <pc:sldMkLst>
          <pc:docMk/>
          <pc:sldMk cId="2387397733" sldId="356"/>
        </pc:sldMkLst>
        <pc:picChg chg="add mod">
          <ac:chgData name=" " userId="e3dc46d7-72cb-4935-82cd-f0920e45a4ed" providerId="ADAL" clId="{9C3DBB31-5D3D-4E31-99B8-E4EE820EB8D2}" dt="2020-03-15T04:59:24.756" v="0"/>
          <ac:picMkLst>
            <pc:docMk/>
            <pc:sldMk cId="2387397733" sldId="356"/>
            <ac:picMk id="2" creationId="{1C22A80B-0E78-4E23-BD7B-829617ED87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A68B35C9-233F-4D33-BB7F-08612B5F1E1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l" eaLnBrk="1" hangingPunct="1">
              <a:defRPr sz="1200"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5962188-B3E6-45E4-891A-E4DB86B5F7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31" tIns="45715" rIns="91431" bIns="45715" rtlCol="0"/>
          <a:lstStyle>
            <a:lvl1pPr algn="r" eaLnBrk="1" hangingPunct="1">
              <a:defRPr sz="1200">
                <a:ea typeface="굴림" pitchFamily="50" charset="-127"/>
              </a:defRPr>
            </a:lvl1pPr>
          </a:lstStyle>
          <a:p>
            <a:pPr>
              <a:defRPr/>
            </a:pPr>
            <a:fld id="{C6B88C0E-7B21-4C93-9907-FF4F9DAFD653}" type="datetimeFigureOut">
              <a:rPr lang="ko-KR" altLang="en-US"/>
              <a:pPr>
                <a:defRPr/>
              </a:pPr>
              <a:t>2020-03-15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061D747-7BA4-4908-85A9-A9E7FEBE80B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31" tIns="45715" rIns="91431" bIns="45715" rtlCol="0" anchor="b"/>
          <a:lstStyle>
            <a:lvl1pPr algn="l" eaLnBrk="1" hangingPunct="1">
              <a:defRPr sz="1200"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340A93-8460-4B82-A778-AD52894C144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wrap="square" lIns="91431" tIns="45715" rIns="91431" bIns="45715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CA97CA4-328F-4FB6-8EFC-C761CC8A3736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20-03-15T04:58:41.01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4751">
    <iact:property name="dataType"/>
    <iact:actionData xml:id="d0">
      <inkml:trace xmlns:inkml="http://www.w3.org/2003/InkML" xml:id="stk0" contextRef="#ctx0" brushRef="#br0">2123 4417 0,'25'0'103,"-1"0"-91,1 0 9,0 0 12,-1 0-12,1 0 2,0 0-10,-1 0 31,1 0-43,0 0 8,-1 0-8,1 0 9,0 0-9,-1 0 10,26 0-11,-1 0 10,1 0-8,-1 0 10,0 0-2,25 0-10,-49 0 11,74 0 0,-75 0-11,26 0 12,-1 0-1,-24 25-11,0-25 12,-1 0-10,1 0 8,0 0-5,24 24 1,-24-24 4,-1 0 2,26 0-2,-26 0 2,1 0 0,0 0 2,-1 0-13,1 0 17,0 0-18,-1 0 22,26 0-11,-1 0 1,-24 0-1,24 0-11,-24 0 11,74 0 1,-25 0-1,-50 0-11,1 0 10,24 0-7,-24 0 7,74 0 1,-74 0-1,-1 0 2,26 0-12,-26 0 11,1 0 2,0 0-12,-1 0 9,1 0 1,0 0 0,24 0-2,-24 0 4,24 0-2,-24 0 0,0 0-10,49 0 9,0 0 2,-50 0 0,26 25-12,48-25 10,-48 0 1,49 0 1,-25 0 3,-50 0-3,26 0-10,73 0 4,-74 0 5,-24 0-1,24 0-8,1 0 7,24 0 2,-49 0-11,24 0 12,25 0-1,-25 0 0,-24 0 3,24 0-5,1 0 3,-26 0-2,1 0 1,0 0 0,0 0-11,24 0 12,-24 0-1,-1 0-10,1 0 9,0 0-9,-1 0 10,1 0-1,0 0-5,24 0 2,-24 0 6,-1 0-2,1 0-9,0 0 8,-1 0-9,1 0 8,0 0 1,24 0-9,-24 0 10,24 0 0,-24 0 0,24 0 0,99 0 1,-98 0-1,-26 0 1,75 0-2,-74 0-10,24 0 11,1 0-11,-26 0 15,50 0-15,-49 0 10,0 0 0,73 0 2,-23 0-2,-26 0 1,-24 0-11,49 0 13,-50 0-11,1 0 9,24 0-9,1-25 4,-26 25 5,1 0-11,0 0 11,-1 0-11,1 0 22,0 0-10,0 0 22,24 0-22,0 0-1,-24 0-11,0 0 11,-1 0 0,26 0 1,48 0-2,-48 0 1,-26 0 0,1 0-10,25 0 10,-26 0 1,26 0-2,24 0-9,-25 0 10,50-24 3,-25 24-14,-25 0 9,-24 0 3,49 0-10,-49 0 9,24 0-10,-24 0 6,24 0-6,-24 0 9,73 0 1,-73 0-11,0 0 14,-1 0-12,26-25 8,-1 25 0,99 0 2,-123 0-2,24 0 0,-24-25-10,49 25 11,0 0 1,-49 0-1,49 0 0,-49 0 1,49 0-1,-25 0-11,0 0 11,-24 0 0,24 0 1,1 0 0,24 0-12,-49 0 9,-1 0 5,26 0-1,-26 0-12,1 0 7,0 0 2,-1 0 12,26 0-10,-26 0 0,1 0-2,0 0 1,-1 0 1,1 0 10,0 0 294,24 0-305,-24 0 2,0 0-12,-1 0 42,1 0 11</inkml:trace>
    </iact:actionData>
  </iact:action>
  <iact:action type="add" startTime="35560">
    <iact:property name="dataType"/>
    <iact:actionData xml:id="d1">
      <inkml:trace xmlns:inkml="http://www.w3.org/2003/InkML" xml:id="stk1" contextRef="#ctx0" brushRef="#br0">8022 6934 0,'25'0'85,"0"0"-74,-1 0-11,1 0 11,0 0-11,24 0 11,-24 0-11,24 0 11,75 0-11,-75 0 13,223 0-3,-50 0-10,-124 0 12,248 0-1,-223 0-11,-24 0 11,247-25 1,-124 0-12,-74 1 11,-123 24 0,-1 0-11,1 0 182,-25 24-182,0 26 10,0-26 1,0 26-10,0-1 8,25 50 3,-25-50-11,0-24 9,0 74-10,24-25 12,-24 98-2,25-24-10,-25-123 13,25 74-11,-25-25 7,0-49-8,0 49 9,0 49-9,0-98 9,24 98-10,1-74 11,-25 75-11,0-100 11,0 75-11,25-25 13,0-25-12,-25 149 10,0-149-1,24 297 0,-24-272 2,0 197-2,0-147 4,0 122-1,0-48-12,0 24 8,0-148-1,-24-25-7,24 50 9,0 98-10,0-147 12,-25 122-12,25-122 11,0 122-10,0-122 10,0 123 0,-25-124-10,25 0 11,0 75-10,-25 73 7,25-172 1,-24 147-9,-1 51 8,25-174 2,0-24-10,0 49 9,0 0-8,0-50 9,0 50-11,-25-24 11,25-26 0,0 26 3,0-26-14,0 1 10,0 0 4,0-1-14,0 50 8,0-49 13,0 0 59,-24-25 135,-100 24-200,100-24-9,-50 0 5,-75 25 1,-48 0-2,0 0 3,-26 49-3,125-74 1,-1 0-11,25 0 11,0 0-10,24 24 9,-48-24-10,73 0 14,-74 25-14,75-25 11,-1 0-9,-24 0 6,24 0 284,0 0-279,0 0-2,1 0-11,-1 0 11,0 0-1,1 0 0,-1 0 3,0 0-13,1 0 22,24 25 205</inkml:trace>
    </iact:actionData>
  </iact:action>
  <iact:action type="add" startTime="120982">
    <iact:property name="dataType"/>
    <iact:actionData xml:id="d2">
      <inkml:trace xmlns:inkml="http://www.w3.org/2003/InkML" xml:id="stk2" contextRef="#ctx0" brushRef="#br0">2148 6810 0,'24'0'202,"50"0"-201,-24 0 8,24 0-8,-25 0 10,74 0-10,-98 0 9,148 0-10,-124 0 12,149 0 0,-25 0 0,-124 0-11,25 0 7,-25 0 3,-24 0 1,0 0 0,-1 0 0,1 0 10,0 0 1,49 0-14,-49 25 15,49-25-10,49 25-13,-74-25 7,1 0 2,-26 0 2,1 24 10,0-24-11,24 0 3,-24 0 6,0 0-20,221 0 11,-221 0 0,74 0 0,0 0 1,-1 0 11,1 0-23,-74 0 10,147 0 1,-122 0 1,49 0-1,-75 0 1,26 0-12,-26 0 11,1 0 2,24 0-12,25 0 8,-49 0 2,49 0-11,-24 0 10,73 0-10,-49 0 24,-49 0-24,394-24 10,-369 24 2,-1 0 1,0 0-2,-24 0-2,0 0 2,-1 0 79,1 0-78,0 0-1,0 0 1,49 0 1,-25 0-2,0 0-8,50 0 7,-74 0-2,49 0-7,-50 0 9,26 0-9,-25 0 9,24 0 1,124 0 1,-149 0-1</inkml:trace>
    </iact:actionData>
  </iact:action>
  <iact:action type="add" startTime="136127">
    <iact:property name="dataType"/>
    <iact:actionData xml:id="d3">
      <inkml:trace xmlns:inkml="http://www.w3.org/2003/InkML" xml:id="stk3" contextRef="#ctx0" brushRef="#br0">2148 9673 0,'24'0'56,"1"0"-43,0 0-5,-1 0-7,1 0 9,24 0 1,-24 0 1,0 0-12,24 0 10,-24 0 3,24 0-11,0 0 9,26 0-1,-1 0-10,-25 0 9,74 0-8,75 0 10,-149 0 0,75-25 0,-75 25-11,0 0 14,-24 0-4,0 0 1,-1 0-1,1 0 23,0 0-32,-1 0 11,1 0-12,0 0 13,24 0-12,-24 0 6,123 0 5,-123 0 2,49 0-13,0 0 11,-50 0-5,26 0-6,-1 0 9,-24 0-10,0 0 12,98 0-1,25 0 0,-49 0 0,-50 0-11,-24 0 11,24 0 0,-24 0 0,0 0 0,-1 0 1,1 0-12,0 25 11,24-25-11,0 0 11,1 0-10,-1 0 10,25 0 0,-24 0-11,-26 0 11,26 25 1,-26-25 10,1 0-11,0 24 1,-1-24-1,50 0 0,-49 0-11,24 0 14,-24 0-3,25 0 1,-26 0-12,50 25 8,-24-25 4,-26 0-1,50 0 0,-24 0 1,24 0-1,-50 0 0,51 0 0,-1 0 0,-25 0 1,50 0-1,24 0 0,-74 0-10,-24 0 9,49 0 1,-49 0-10,0 0 8,-1 0 8,1 0-15,24 0 6,-24 0 1,0 0 2,24 0-1,-24 0 4,-1 0-12,1 0 8,0 0-8,24 0 5,-24 0 5,0 0-1,-1 0-10,1 0 9,0 0 0,-1 0 1,1 0 34,0 0-33,-1 0-1,1 0 1,0 0-2</inkml:trace>
    </iact:actionData>
  </iact:action>
  <iact:action type="add" startTime="182127">
    <iact:property name="dataType"/>
    <iact:actionData xml:id="d4">
      <inkml:trace xmlns:inkml="http://www.w3.org/2003/InkML" xml:id="stk4" contextRef="#ctx0" brushRef="#br0">2123 12387 0,'25'0'264,"-1"0"-263,26 0 7,-1 0-6,25-24 7,74 24 1,0-25-10,-98 25 10,73 0-8,-49 0 8,25-25 2,-25 25-1,74 0-10,-99 0 9,-24 0 1,0 0 138,24 0-139,-24 0 3,-1 0-8,1 0 0,0 0 5,-1 0 1,1 0 0,0 0 0,0 0 1,-1 0 0,26 0-2,-26 0-9,26 0 9,-26 0 3,100 0-3,-100 0-10,1 0 12,99 0-1,-26 0-10,-48 0 9,24 0-9,0 0 9,49 0 3,-73 0-11,-26 0 8,50 0-7,-49 0 2,24 25-5,-24-25 12,24 0 0,25 0 1,-49 25-2,0-25 1,24 0-3,-24 0 14,24 0-13,-24 0 2,0 24-12,24-24 10,-24 0-10,24 0 12,-24 0-1,-1 0-10,1 0 12,0 0-11,73 0 7,-48 0 0,-25 0 2,-1 0 0,1 0-10,0 0 10,49 0-11,-25 25 11,-24-25 0,24 0-11,-24 0 11,-1 0-10,1 0 10,49 0 0,25 0 1,-99 25-1,99-25 0,-50 0 0,0 0-11,1 24 11,24-24-11,25 0 11,-1 0 1,-48 0 2,-26 0 6,75 0-19,271 50 9,-296-50 1,-49 0-11,24 0 10,50 0-8,-74 0 8,74 0 2,-25 0 0,-50 0-12,1 0 10,49 0 2,-49 0-1,-1 0-11,75 0 11,-74 0 1,24 24-12,1-24 12,-1 25-2,74-25 1,1 0 1,-25 25-1,24-25 0,-98 0-11,24 0 11,-24 0 0,-1 0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20-03-15T04:58:41.01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34647">
    <iact:property name="dataType"/>
    <iact:actionData xml:id="d0">
      <inkml:trace xmlns:inkml="http://www.w3.org/2003/InkML" xml:id="stk0" contextRef="#ctx0" brushRef="#br0">2987 3973 0,'49'0'248,"1"0"-237,-26 0 0,50 24-10,-49-24 9,74 0-9,-50 0 9,0 25-10,1-25 11,-26 0-9,1 25 7,49-25-8,-49 24 11,24-24-1,1 0 1,-1 0 32,0 0-9,-24 0-25,0 0 1,-25 25 2,24-25-13,26 0 10,-26 0-10,26 0 10,-25 25-9,24-25 12,25 0-12,-74 24 9,74-24-8,-49 0 6,24 0-7,25 0 10,-25 0-1,1 0 5,-1 0-15,25 0 10,-49 0-1,0 0-9,24 0 11,-24 0-11,24 25 11,-24-25-10,49 0 9,-50 0 2,51 0-12,-51 0 11,26 0 1,48 0-1,-24 25 0,-49-25-11,0 0 11,49 0 1,-25 0-1,1 0 0,-26 0 1,26 0-12,-26 0 12,50 0-11,-49 0 9,24 0 0,25 0 1,-24 0-11,-26 0 11,1 0-11,0 0 12,24 0-1,-24 0 1,24 0 10,-24 0 0,0 0-11,-1 0 1,1 0-2,0 0 13,-1 0-11,-24-25-2,25 25 13,0 0-12,-1 0 12,-24-25 10,25 25-9,0 0-14,-1 0 14,1 0 22,0-24-33,-25-1-5,25 25 3,-1-25 1</inkml:trace>
    </iact:actionData>
  </iact:action>
  <iact:action type="add" startTime="44238">
    <iact:property name="dataType"/>
    <iact:actionData xml:id="d1">
      <inkml:trace xmlns:inkml="http://www.w3.org/2003/InkML" xml:id="stk1" contextRef="#ctx0" brushRef="#br0">3011 4886 0,'25'0'210,"25"0"-198,-1 0-11,0 0 10,272 0-11,-123 0 9,-100 0 1,-73 0-10,49 0 12,99 0-1,-25 0 1,0 0-1,-99 0-2,-24 0 4,0 0-2,0 0 1,-1 24-12,1-24 10,0 0 2,-1 0-1,1 0 1,0 0-12,-1 0 10,1 0-9,0 0 10,-1 0 0,1 0 1,24 0-11,-24 0 9,0 0-9,74 0 10,-75 0-1,50 0 1,-49 0 1,24 0-1,1 0 0,24 0 1,-25 0-10,0 0 11,26 0-6,-51 0-6,26 0 10,-1 0-1,25 25 1,-25-25-10,1 0 9,-1 0-7,0 0 5,-24 0 3,25 0-10,-26 0 9,1 0-8,24 0 9,-24 0 1,74 0-2,-75 0 1,50 0 0,-24 0 1,-1 0 1,75 0-2,-100 0 0,1 0 1,24 25 0,1-25-12,-1 0 9,-24 0 2,24 0 0,0 0 1,1 0-2,-25 0-10,73 0 12,-73 0-1,74 24 0,-25-24-11,-50 0 12,50 25-1,25-25 0,-25 0-11,0 0 11,-49 0 1,74 0-1,-75 0 0,26 0-10,-26 0 9,1 25 2,25-25-1,-26 0-11,50 0 11,0 0 0,-49 0 0,49 0 0,-25 0-11,1 0 11,-1 0 0,25 0-9,0 0 8,-49 0 2,24 0 0,25 0-2,-24 0-6,-26 24 4,26-24-8,-26 0 12,51 0 1,-26 0-13,-24 0 11,-1 0-11,50 0 8,-49 0 6,24 0-13,-24 0 7,49 0 3,-25-24-11,-24 24 12,74 0-1,-74 0-10,-1 0 10,50 0-1,25 0 2,-25 0-12,-49 0 11,98 0 1,-49-25 0,-24 25 1,-26 0-3,1 0-9,24 0 9,-24 0 0,24 0 1,-24 0 1,0 0-12,-1 0 22,26 0-11,-25 0 0,24 0 0,0 0-11,1 0 12,-1 0-1,-24 0 0,24-25-10,25 25 9,-49 0 3,24 0-1,50 0-1,-50 0-1,1 0 1,24 0 0,0 0 0,-50 0-11,50 0 11,-24 0 2,-25 0-2,-1 0 1,1 0-11,0 0 8,-1 0 12,1 0-9,0 0-1,-1 0 0,1 0 1,0 0 10,-1 0-11,1 0 463,0 0-418</inkml:trace>
    </iact:actionData>
  </iact:action>
  <iact:action type="add" startTime="75555">
    <iact:property name="dataType"/>
    <iact:actionData xml:id="d2">
      <inkml:trace xmlns:inkml="http://www.w3.org/2003/InkML" xml:id="stk2" contextRef="#ctx0" brushRef="#br0">2839 5823 0,'49'0'248,"-24"0"-238,24 0-10,-24 0 11,98 0-11,1 0 12,-50 0-1,173 0 1,49 0-1,-123 0-11,-99 0 10,24 0-9,-24 0 10,99 0-11,-123 0 12,122 0-12,-98-24 10,74 24-9,-123 0 10,74 0-9,-50 0 7,-24 0-9,0 0 12,49 0-12,-25 0 10,-24 0 2,-1 0-1,1 0-1,0 0 47,-1 0-45,1 0-1,25 0 1,-1 0-12,-24 0 11,73 0 0,-73 0 1,123 0-2,-74 0 1,-49 0 0,49 0-10,0 0 12,-25 0 0,25 0-10,50 0 3,-100 0 5,75 24-1,-49-24 2,73 0-2,-74 0 4,50 0-3,-50 0-10,1 0 9,-25 0-9,49 0 8,-50 0 2,50 0-11,0 0 11,-24 0 0,24 0 1,-50 0-12,51 0 11,-51 0 0,1 0 1,49 0-2,-25 0-9,-24 0 11,0 0-2,-1 0-9,1 0 13,24 0-14,1 0 9,-26 0 2,51 0-8,-51 0 4,26 0 5,-1 0-11,-24 0 8,24 0-9,0 0 12,50 0-1,-74 0-11,-1 0 10,26 0-8,-25 0 11,24 0-13,-24 0 10,24 0-8,25 25 9,0-25-2,-49 0 2,98 25 1,-24-1-2,0-24 1,-25 0-11,-50 0 11,1 0-11,0 0 11,24 0-9,-24 0 7,-1 0-9,1 0 13,49 25-3,-49-25 2,49 0-2,0 0 2,-49 25 0,-1-25-11,26 0 8,-26 0 3,26 0-12,-26 0 11,1 0-11,0 0 11,49 0 3,-25 0-13,-24 0 9,24 0-9,-24 0 9,0 0 0,-1 0 1,1 0-11,0 0 11,49 0-11,-50 0 11,26 0 0,-1 0-11,-24 24 11,49-24-10,25 0 10,-1 0 0,-73 0 1,24 0-12,26 0 10,-51 0 2,50 0-12,-24 0 11,-1 0-9,0 0 8,25 0-10,-49 0 11,24 0 0,75 0 0,-25 0 0,24 0 1,0 0-1,-73 0 1,24 0-2,74 0 2,-123 0-1,49 0-11,-25 0 11,-24 0-11,49 0 11,-49 0 2,73 0-1,-48 0-11,-1 0 9,50 0 1,-25 0 1,0 0-3,-50 0 3,26 0-1,-1 0-1,-24 0-9,0 0 10,73 0 1,-73 0-1,0 0 0,24 0 0,-24 0 0,24 0 1,-24-24-12,-1 24 10,26 0 4,-25 0-12,24 0 8,-24 0 1,-1 0-1,26 0 1,-26 0-11,26-25 10,-26 25 2,26 0-1,-26 0-1,1 0-8,0 0 8,24 0 13,1 0-12,-26 0 1,26 0 2,-26 0-1,26-25-4,-26 25 0,1 0 2,0 0 93,-1 0-60,-24-24 44</inkml:trace>
    </iact:actionData>
  </iact:action>
  <iact:action type="add" startTime="80787">
    <iact:property name="dataType"/>
    <iact:actionData xml:id="d3">
      <inkml:trace xmlns:inkml="http://www.w3.org/2003/InkML" xml:id="stk3" contextRef="#ctx0" brushRef="#br0">2962 6712 0,'74'0'224,"-24"0"-212,73 0-1,99 0 1,-98 0-12,-50 0 10,123 0 1,-49 0-11,-74 0 11,0 24-11,0-24 12,0 0-1,173 25 0,-197-25 1,-26 0-1,26 0-11,-1 0 11,-24 0 2,-1 0-12,26 0 11,-26 0-2,50 25-1,-49-25 3,99 0-1,-50 0 0,0 0-11,-25 0 11,0 0-11,-24 0 11,49 0 1,0 0-12,-24 0 13,24 0-2,0 0-11,24 0 11,-24 0-2,-24 0 3,73 0 1,-73 0-11,-1 0 6,0 0-7,1 0 9,48 0 1,-23 0-1,-1 0-10,-25 0 12,0 0-12,-24 0 12,74 0-1,-50 0-11,-24 0 14,24 0-3,25 0-8,50 0 5,-100 0 1,50 0-6,-24 0 4,24 0 6,25 0-13,-50 0 10,25 0-10,-25 0 13,75 0-13,-75 0 10,99 0 1,-74 0 0,0 24-10,0 1 10,50-25 0,-50 0-10,-49 0 9,49 25-10,-25-25 11,74 0 1,-98 0-2,24 0 2,-24 0-12,49 0 12,-49 0-1,24 0 0,1 0-11,-26 0 11,50 0-11,-24 0 11,48 0 2,26 0 0,-75 0-13,-24 0 11,123 0-2,-25 0 2,-24 0 0,-74 0 0,0 0-10,24 0 9,25 0-10,-49 0 12,98 0-2,-49 0-9,-49 0 10,49 0 0,49 0-1,-73 0-7,73 0 7,-98 0 1,98 0 2,-73 0-12,-1 0 9,50-25-7,-75 25 6,100 0-8,-75 0 7,75 0-8,-100 0 11,100 0-11,-75 0 12,25-25-12,-49 25 11,98 0-10,-73 0 9,98 0 1,24 0 1,-122 0-12,49 0 11,-50 0 1,74 0-12,-73 0 11,48 0-11,-73 0 11,49-24-11,-49 24 11,74 0 1,-1 0-2,-24 0 2,-49 0-1,74 0 0,-75 0 1,50 0 1,-24 0-12,-25 0 8,49 0-7,0-25 10,-50 25 7,26 0-8,-50-25 0,24 25-1,1 0 36,24 0-23,1 0-1,-26 0-10,1 0 21,0 0-21,0-24-1,-1 24 0,1 0 0,0 0 1,-1 0-1,1 0 22</inkml:trace>
    </iact:actionData>
  </iact:action>
  <iact:action type="add" startTime="118973">
    <iact:property name="dataType"/>
    <iact:actionData xml:id="d4">
      <inkml:trace xmlns:inkml="http://www.w3.org/2003/InkML" xml:id="stk4" contextRef="#ctx0" brushRef="#br0">7603 7575 0,'49'0'158,"-24"0"-138,-1 0-9,1 0 0,25 0 0,-26 0 12,1 0-11,24 0 0,-24 0 1,0 0-4,-1 0 2,26 0 0,-26 0-1,1 0 2,0 0 10,-1 0-22,1 0 22,0 0-22,-1 0 12,1 0-1,25 0 12,-26 0-12,-24 25 0,74-25 1,-74 25-12,25-25 11,49 24 5,-49-24-8,-1 25 3,1 0-1,0-25 3,-1 0-2,26 49 0,-26-24-1,1-1 1,25 1 0,-26 0 1,1 24-1,0-49 1,-1 25-1,1 24 0,-25-24 0,25 24 1,-1-24 0,-24 0-1,0-1 11,25 26-9,0-50-10,-25 24 6,0 1-1,0 0 3,24 24 1,1-24-1,-25 24 14,25-24-25,-25-1 9,0 26 3,0-26-3,0 1-8,0 0 10,24-25-11,-24 49 12,0-24-12,0-1 11,0 1 0,0 0 0,0-1 0,0 1 0,0 0 1,0 24 10,25-24-10,-25 0-11,0-1 9,0 1 2,0 0-1,0 24 0,0-24-1,0-1-7,0 1 6,0 0-9,0-1 10,0 1 4,0 0-10,-25-25 3,25 24-5,0 26 7,-24-26 3,24 1-2,-25-25 2,25 25-12,0-1 11,-25 26 2,25-26-12,0 1 9,-24-25 2,24 25-12,-25-1 7,25 1 17,-25 0-11,1-1-1,-1-24-4,25 25-8,0 0 13,-25-25-2,25 25 0,0-1 0,-24-24-11,-1 25 23,0-25-11,25 25-11,-24-1 9,-1-24 0,0 25 1,25 0 0,-25-25 23,1 0 10,-1 0-10</inkml:trace>
    </iact:actionData>
  </iact:action>
  <iact:action type="add" startTime="122405">
    <iact:property name="dataType"/>
    <iact:actionData xml:id="d5">
      <inkml:trace xmlns:inkml="http://www.w3.org/2003/InkML" xml:id="stk5" contextRef="#ctx0" brushRef="#br0">7973 10561 0,'0'-24'32,"25"24"102,24 0-122,-24 0-1,73 0-1,1 0-9,-25 0 10,74-25 1,-24 25-12,-50-25 10,-49 25-9,24-25 9,74 25-9,-98 0 10,74 0 0,-1-24-1,-48 24-8,-25 0 8,-1 0 13</inkml:trace>
    </iact:actionData>
  </iact:action>
  <iact:action type="add" startTime="124801">
    <iact:property name="dataType"/>
    <iact:actionData xml:id="d6">
      <inkml:trace xmlns:inkml="http://www.w3.org/2003/InkML" xml:id="stk6" contextRef="#ctx0" brushRef="#br0">6640 11326 0,'0'25'77,"0"24"-66,0-24-1,0 0 2,0-1-1,0 75 0,0-74 1,-25 49-1,1-50 0,-1 26 1,0-26-1,1 26-11,-1-50 10,25 24 2,-25-24-12,-24 74 11,24-74-11,25 50 12,-74-26-1,49 1-11,-24 24 12,0-24-1,49 0 0,-50-25 1,26 24 1,-1 1-4,0-25 4</inkml:trace>
    </iact:actionData>
  </iact:action>
  <iact:action type="add" startTime="125751">
    <iact:property name="dataType"/>
    <iact:actionData xml:id="d7">
      <inkml:trace xmlns:inkml="http://www.w3.org/2003/InkML" xml:id="stk7" contextRef="#ctx0" brushRef="#br0">7010 13251 0,'0'0'2,"0"25"-1,25-1 73,0 1-67,-1-25-6,-24 25 7,25-1-7,0 1 9,-1 0 1,-24-1 2,25 50-2,0-24 0,24-1-11,-49-24 11,25 49-11,0-25 11,49 74 1,-50-48-1,1-51-11,-25 1 11,25 24-11,-1 1 11,-24-26 1,25 26-12,-25-26 12,25 1-2,-1 0 2,-24 24-1,0-24-1,0-1 2,0 1 0,0 0-12,0-1 11,25 26 0,-25 24 0,25-50 0,-25 1 1,0 24-12,0 1 11,0 73 0,0-98 0,0 0 1,0 24-1,0 25 0,0 25 0,0-75 1,0 1-12,0 0 11,0 24-1,0-24-10,0-1 12,0 1-12,0 24 11,0-24-11,0 74 12,0-50-1,0-24 0,0 49 2,-25 25-3,0-25 1,1-25-10,-1-24 9,25-1-10,0 1 12,0 24-11,-25 25 9,1-49 1,-1 98 0,0-73 0,1-26 1,-1 50-1,25-49 3,-25 0-13,25 24 10,-24-24 1,24-1-4,-25-24 3,25 50 0,-25-25-11,0-25 11,25 24-11,0 1 11,0 0-11,-24-1 11,-1-24 1,0 25 0,25 0 1,0-1-3,-24-24-10,24 25 9,-50 0 3,26-25-2,-1 49-10,0-49 12,-24 0-2,24 25 14,1-1-12,-1-24-1,-24 0 0,49 25 180</inkml:trace>
    </iact:actionData>
  </iact:action>
  <iact:action type="add" startTime="129503">
    <iact:property name="dataType"/>
    <iact:actionData xml:id="d8">
      <inkml:trace xmlns:inkml="http://www.w3.org/2003/InkML" xml:id="stk8" contextRef="#ctx0" brushRef="#br0">5603 10314 0,'25'0'77,"0"0"-30,24 25-37,-24-25 1,-1 0-11,1 0 10,0 0 2,24 25-11,-24-25 9,24 24-10,25-24 11,-24 0-11,-26 0 11,1 0-11,0 0 11,-1 0-10,1 0 9,24 25-10,-24-25 12,0 0 0,24 0-1,-24 0-11,0 0 11,-1 25 2,1-25-2,0 0 0,-1 0-9,26 0 18,-1 0-9,-24 0 0,-1 0 0,26 0-10,-1 0 9,-24 0 2,-1 0-12,1 0 11,25 0 0,-26 0 0,1 0 0,-25 24 2,25-24-2,-1 0 34,1 0-34,0 0 1,-1 0 20,1 0-18,0 0 6,-1 0 36,1 0-44,0 0 10,-1 0-11,1 0 47,0 0-3,-1 0-21,1 0 0,0 0-11,0 0 22,-1 0-35,1 0 1,0 0 23,-1-24-34,1 24 22,0 0-11,-1 0 1,1 0 10,0 0-11,-25-25 216</inkml:trace>
    </iact:actionData>
  </iact:action>
  <iact:action type="add" startTime="164752">
    <iact:property name="dataType"/>
    <iact:actionData xml:id="d9">
      <inkml:trace xmlns:inkml="http://www.w3.org/2003/InkML" xml:id="stk9" contextRef="#ctx0" brushRef="#br0">2937 17717 0,'25'0'76,"0"0"17,-1 0-93,1 0 9,0 0 3,0 0 0,-1 0 0,26 0 7,-26 0-18,26 0 10,-26 0 0,1 0-11,0 0 12,49 0-1,0 0-11,-25 0 11,75 0 0,24 0 0,-124 0-10,50 0 9,50 0-9,-50 0 11,271 0-1,-196 0 13,-75 0-13,98 0-9,-98 0 7,-49 0 1,0 0 1,0 0 34,-1 0 1,1 0-35,0 0-9,-1 0 6,1 0 15,24 25-23,99 0 11,-98-25 1,-1 0-12,-24 0 10,74 24 2,-75-24-1,50 25-11,-49-25 12,74 0-1,-25 0-11,-25 0 11,1 0 0,98 25 1,-124-25-1,1 0-11,24 0 10,1 0 3,-1 0-3,0 0-9,-24 0 9,99 0 2,-75 0-1,-24 0 3,123 0 1,-50 0-9,-73 0 4,74 0 2,-50 0-2,25 0-10,-24 0 11,48 0 3,1 0-11,-74 0 5,49 24-4,-25-24 4,1 0 0,-1 0-8,0 0 23,25 0-23,124 0 12,-173 0 3,24 0-15,25 0 8,-49 0 3,49 0-10,24 0 9,-48 0 1,-1 0-11,1 0 10,-26 0-7,1 0 7,74 0 11,-50 0-20,-24 0 10,98 0-11,-98 0 12,74 0-2,-25 0-9,0 0 9,24 0 2,-73 0 2,0 0-14,49 0 12,-25 0-10,99 0 5,-123 0 3,49 0-9,-49 0 9,24-24-9,0 24 11,-24 0 0,49 0-2,0 0 0,-24 0-9,-26 0 10,75 0 0,-50-25 1,1 25-2,24 0 2,0 0-12,25 0 10,-75 0 2,26 0-1,-1-25-10,0 25 10,25 0-11,-24 0 15,49 0-15,-75 0 8,75 0-6,-25-24 6,-49 24 4,73 0-1,-23 0-11,-51 0 11,50 0-11,-24 0 11,-1 0 4,25 0-12,-49 0 4,49 0-6,0 0 8,-49 0 3,49-25 0,24 25-2,-73 0 0,0 0 2,24 0-2,-24 0 1,-1 0 2,26 0-3,-26-25 2,1 25-12,0 0 11,0 0-1,-25-24 12</inkml:trace>
    </iact:actionData>
  </iact:action>
  <iact:action type="add" startTime="221600">
    <iact:property name="dataType"/>
    <iact:actionData xml:id="d10">
      <inkml:trace xmlns:inkml="http://www.w3.org/2003/InkML" xml:id="stk10" contextRef="#ctx0" brushRef="#br0">18316 11326 0,'24'0'23,"1"0"-23,0 0 21,-1 0-8,1 0 11,0 0-14,-1 0 16,1 0 3,0 0-28,-1 0 20,1 0-9,0 25-2,0-25-9,-1 0 10,1 0 3,24 0-4,-24 25 4,24-25-5,1 0 1,-26 0 1,26 0 0,-26 0-11,1 0 11,0 0-10,-1 0 10,51 0 1,-26 0-11,0 0 11,124 0-3,-148 0 1,73 0-10,-73 0 12,49 24-12,-49-24 10,49 0-9,-25 0 10,25 0-11,-49 0 11,24 0 1,1 0-12,-26 0 11,51 0 0,-26 0 0,-24 0-11,-1 0 11,26 0-10,-26 0 9,1 0-8,0 0 8,-1 0-10,1 0 12,98 0-2,-48-24 2,-1 24-1,0 0 3,-25 0-14,99 0 12,-123 0 1,-1 0-6,26 0-6,24-25 9,-49 25 1,24 0 0,-24 0 3,-1 0-14,1 0 11,0 0-3,-1 0 4,1 0 1,24 0-2,-24 0 0,0 0-10,24 0 8,1 0 2,-26 0 1,1 0-1,74 0 2,-75 0-2,1 0-9,24-25 7,-24 25-8,0 0 10,-1 0-10,1 0 7,0 0-8,-1 0 13,1 0-2,0 0-10,0 0 8,-1 0 1,1 0 2,0 0 22,24 0-23,-24 0 0,73 0 0,-73 0-11,24 0 12,-24 0-1,0 0 0,24 0 11,-24-25-11,0 25 0,-1 0 69,1 0-80,0 0 11,-1 0-11,26 0 12,-26 0-1,1 0-10,0 0 23,-1 0 21,-24-24-44,25 24 19,0 0-9</inkml:trace>
    </iact:actionData>
  </iact:action>
  <iact:action type="add" startTime="230029">
    <iact:property name="dataType"/>
    <iact:actionData xml:id="d11">
      <inkml:trace xmlns:inkml="http://www.w3.org/2003/InkML" xml:id="stk11" contextRef="#ctx0" brushRef="#br0">18908 15768 0,'49'0'330,"1"0"-329,73 0 5,124 0 6,-148 0-2,-25 0-10,0 0 10,123 0-9,-123 0 8,75 0-9,48 0 12,-172 0-1,123 0 0,-124 0-10,1 0 10,49 0 11,-49 0 23,0 0-10,24 0-26,0 0 3,1 25-1,-1-25-11,-24 0 12,73 0-1,-48 0 2,-25 0-12,98 0 13,-49 0-6,-49 0 1,-1 0 2,1 0-10,0 0 9,49 0-10,0 0 12,25 0-1,-50 0 0,-24 0 1,73 0-1,-48 0-11,-26 0 10,26 24-10,-26-24 13,26 0-13,-25 0 10,-1 0 429,26 0-428,-26 0 2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20-03-15T04:58:41.01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7627">
    <iact:property name="dataType"/>
    <iact:actionData xml:id="d0">
      <inkml:trace xmlns:inkml="http://www.w3.org/2003/InkML" xml:id="stk0" contextRef="#ctx0" brushRef="#br0">1333 11647 0,'25'0'157,"24"0"-145,-24 0-12,49 0 10,49 0 2,-73 0-2,122 0 1,149 0 1,99 0-2,24 0 2,-74 0-12,-123 0 10,-173-25-8,50 25 9,295 0 0,-122-24-10,-223 24 9,123 0-10,75 0 12,-174 0-1,-48-25-11,24 25 11,123 0 0,-73 0 0,-26 0 1,26 0-1,-99 0 1,49 0-1,0 0 0,-50 0 0,26 0 1,-26 0-12,26 0 13,48 0-13,26 0 12,-99 0-2,49 0-9,0 0 8,-25 0 1,74 0 3,-24 0-3,0 0 1,-50 0-11,1 0 11,-26 0 1,50 25-11,-49-25 8,24 0-8,1 0 10,-25 0-11,24 0 11,-24 0-11,-1 0 11,149 0 1,-148 0-1,49 0-11,-50 0 14,75 0-12,-49 0 6,-1 0 2,25 0-10,-49 0 11,49 0-10,-25 0 11,0 0-10,1 0 18,24 0-9,123 24-11,-172-24 11,148 25 0,-124-25 0,75 0 2,-26 0-1,26 0-1,-25 0-11,24 0 9,25 25 3,-99-25-2,1 0-10,98 0 12,-99 0-1,149 49 1,-50-49-12,-74 0 10,173 49 1,-223-49 1,50 0-1,50 0-11,73 25 14,100 0-4,-199-25 2,75 24-3,-99-24-8,0 0 10,124 25 2,-75-25-12,-98 0 7,49 0-8,0 0 11,49 0 0,1 0-11,-75 0 14,99 25-4,-24-25-9,-26 0 9,-73 0 1,74 24-10,-50-24 9,25 0-9,-24 0 9,73 0-10,-74 0 12,75 0-12,-75 25 10,25-25-9,0 0 10,50 0-11,-75 0 10,74 0-9,-49 0 10,99 0 1,-49 0-12,-75 0 11,74 0 0,26 0 0,23 0 1,-48 0-12,-50 0 11,74-25-11,-49 25 11,-25-24 0,148 24 1,0-25 2,-74 25-14,-24 0 13,-75 0-7,74 0-6,25-25 11,25 25 1,-123 0-2,73 0-9,-74 0 10,-24 0-11,49 0 10,50 0-8,48-24 9,-122 24 1,48 0-12,75-25 13,-148 25-4,74 0 2,24 0 0,-24 0-11,-74 0 11,73 0-10,-48 0 13,24 0-14,-25 0 10,-24 0-8,-1 0 6,50 0-7,-49 0 8,49 0-9,-49 0 11,49 0-11,-25 0 12,75 0-1,-100 0-11,100 0 11,-99 0 3,197-25-3,-173 25-1,25 0 12,25 0-22,-74 0 11,197 0-1,-173 0-9,0 0 9,-24 0-8,24-24 9,149 24-1,-173 0 3,123 0-3,-50 0 4,-73 0-14,0 0 13,49 0-13,74 0 11,-99 0-2,25-25-8,-24 25 7,73 0-8,-98 0 10,24 0-8,-24 0 9,74 0-11,-50 0 11,99-25 1,0 25-1,-74 0-11,0-24 11,-24 24 0,73 0 0,-73 0-10,-26 0 10,26-25-11,-26 25 11,50 0-11,-49 0 11,24 0 1,50 0-1,-25 0-11,-49 0 12,24-25-11,1 25 11,-26 0-9,26 0 3,48 0-5,26 0 9,-75 0 3,99 0-3,-24 0-10,-1-24 11,-98 24 0,172 0 1,-73 0-10,48-25 8,-147 25 0,99 0-10,-50 0 10,-25 0 2,0 0 0,50 0-12,49 0 13,0 0-12,-123 0 8,74 0-8,-75 0 8,1 0 3,24 0-12,-24 0 10,0 0-9,0 0 10,-1 0 11,1 0-22,0 0 12,-1 0 10,100 0-11,-100 0 0,1 0 14,0 0-5,49 0 5,-50 0 19,-24-25 91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20-03-15T04:58:41.01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172">
    <iact:property name="dataType"/>
    <iact:actionData xml:id="d0">
      <inkml:trace xmlns:inkml="http://www.w3.org/2003/InkML" xml:id="stk0" contextRef="#ctx0" brushRef="#br0">2617 3923 0,'49'0'180,"-24"0"-179,49 0 8,-25 0-9,0 0 11,149 0-10,-124-24 10,99 24-11,-75 0 11,125-25-11,-125 25 10,124-25-8,-147 25 8,23 0-9,-48 0 10,147 0-11,-148-24 11,75 24-11,-25 0 11,-75 0 1,26 0-12,-26 0 10,1 0 2,0 0 0,49 0-12,-50 0 10,1 0 2,-25-25-11,25 25 9,49 0-10,-49 0 12,24 0-12,0 0 10,25 0-8,-49 0 7,49 0-8,-49 0 10,24 0-10,-24 0 9,0 0-10,24 0 11,-24 0 0,24 0 0,0 0-9,-24 0 8,0 0-9,24-25 9,-24 25 1,24 0-9,-24 0 8,24 0 1,-24 0-9,0 0 19,-1 0-20,1 0 20,0 0-21,-1 0 11,1 0 1,24 0-1,-24 0 0,0 0-10,24 0 10,-24 0-1,-1 0-9,26 0 9,-26 0 2,1 0-11,0 0 10,0 0 0,24 0-11,-24 0 11,-1 0 0,1 0 1,49-24-12,-25 24 11,1 0 0,-26 0 1,26 0-12,-26 0 11,1 0-1,25 0-9,-1 0 10,-24 0 0,-25-25-10,24 25 9,1 0-8,0 0 18,-1 0-18,1 0 8,0 0 23,-1 0-21,1 0 10,0 0-11,-1 0 1,1 0 89,0 0-89,-1 0 6,1 0-11,0 0 2,49 0 4,-49 0-3,-1 0 0,26 0 1,-26 0-10,1 0 10,24 0-11,1 0 12,-26 0-3,1 0 5,-25-25-14,25 25 10,24 0 2,1 0 2,-26 0-5,1 0 14,0 0-13,-1 0 2,1 0 0,0 0 13,-1 0-24,1 0 8,0 0 0,-1 0-8,1 0 22,0 0-14,-1 0 2,1 0-11,0 0 15,-1 0-7,1 0-7,0 0 8,0 0 4,-1 0-2,1 0-11,0 0 24,-1 0-13,1 0-2,0 0 2,-1 0-11,1 0 12,0 0-7,-1 0 1,50 0 5,-49 0 0,24 0 1,-24 0-1,0 0-11,0 0 11,-1 0 1,26 0 11,-1 0-13,-24 0 2,-1 0-12,1 0 14,0 0-6,-1 0-8,1 0 12,0 0 2,-1 0-4,26 0 3,-26 0-4,1 0 1,0 0 1,0 0 1,-1 0-2,1 0 5,0 0-15,24 0 20,-24 0-10,-1 0 23,1 0-10,0 0 0,-1 0-12,1 0 57,0 0-57,-1 0-11,1 0 24,0 0-15,-1 0 15,1 0-23,0 0 8,0 0 3,24 0 0,-24 0-1,-1 0-10,1 0 9,0 0 1,-1 0-11,26 0 11,-26 0 6,1 0-11,0 0-6,-1 0 11,1 0 1,0 0-2,-1 0-9,1 0 10,0 0 2,0 0-13,-1 0 13,1 0-2,0 0-10,49 0 7,-50 0 2,1 0-10,0 0 10,-1 0-9,1 0 11,24 0-1,-24 0 0,0 0 0,-1 0 1,1 0 10,0 0-11,0 0 0,-1 0 12,1 0-1,0 0 1,24 0-11,-24 0-1,49 0 2,-50 0-2,1 0 0,0 0-8,-1 0 5,26 0-6,-1 0 6,-24 0 4,24 0 2,50 25-3,-74-25-2,-1 0 1,50 0 4,-49 0-4,0 0-7,24 0 4,-24 0 5,49 0-1,-49 0-1,24 0-9,-24 0 10,73 0 1,-73 0-2,74 25 2,-25-25-2,-25 0-9,1 0 10,-26 0-11,1 0 10,49 0-7,-25 24 5,1-24-6,-1 0 8,0 0-9,-24 0 9,49 0-10,-49 0 11,24 0-9,25 0 8,-49 0 1,24 0-11,-24 0 11,0 0-9,24 0 8,-24 0-10,24 0 11,-24 0-10,49 0 10,-50 0-1,26 0-10,-25 0 12,-1 0-11,26 0 9,24 0-10,-25 0 11,-24 0 1,49 0-11,-50 0 9,1 25-10,24-25 11,26 0-11,-1 25 11,-50-25 1,1 0-12,24 0 11,1 0-11,-26 0 11,26 0-10,-1 0 9,0 0-9,-24 0 10,0 0-11,0 0 11,24 0-11,-24 0 11,-1 0-10,26 0 9,-26 0 1,1 0-10,24 0 9,1 0-8,-26 0 8,1 0-9,0 0 9,-1 0 1,1 0 0,0 0 1,0 0 0,-1 0-2,1 0 1,0 0 1,-1 0 0,1 0-2,0 0 2,-1 0-1,1 0 0,0 0 34,-1 0-23,1 0-9,0 0-2,-1 0 11,1 0 1,0 0-12,-1 0 0,1 0 0,0 0 0,0 0 1,-1 0-12,1 0 32,0 0-20,-1 0 22,1 0-22,0 0 1,-1 0 54,26 0 100,-26 0-122,1 0-22,0 0-12,-1 0-1</inkml:trace>
    </iact:actionData>
  </iact:action>
  <iact:action type="add" startTime="17448">
    <iact:property name="dataType"/>
    <iact:actionData xml:id="d1">
      <inkml:trace xmlns:inkml="http://www.w3.org/2003/InkML" xml:id="stk1" contextRef="#ctx0" brushRef="#br0">2617 5009 0,'24'0'160,"1"0"-160,123 0 9,-99 0 1,75 0-9,-100 0 9,174 0-10,-124 0 14,74 0-4,74-49 3,50 24-4,-50 0 4,-148 25-11,0 0 6,25 0 2,74 0 2,-50 0 0,-49 0-12,-25 0 10,50 0 4,-25 0-3,25 0-1,0 0-9,-50 0 10,50-24-9,-75 24 5,125 0 5,-100 0-1,0 0-11,1 0 11,24 0-11,-50 0 12,100 0 1,-50 0-2,-25 0-10,1 0 8,24 0-9,49 0 10,-74 0 2,75 0 1,-75 0-11,-24 0 9,98 0-10,-73 0 6,73 0-6,-98 0 8,98 0 2,-49 0-10,-49 0 10,49 0 0,25 0 0,-50 0-11,1 0 12,-1 0 0,-24 0-12,24 0 9,-24 0-7,24 0 8,-24 0 1,-1 0-10,26 0 10,-1 0 0,-24 0-10,-1 0 9,1 0 2,49 0-1,0 24-10,-49-24 9,49 0 2,-25 0-12,-24 0 11,49 0-1,-49 0 2,-1 0-1,1 0-11,0 0 12,0 0-1,-1 0-11,1 0 11,0 0 1,73 25 1,-73-25-3,0 0 1,-1 0-11,26 0 10,-26 0 1,1 0 3,0 0-13,-1 0 7,1 0 5,0 0-1,0 0-12,-1 0 12,1 0 8,0 0-20,-1 0 10,1 0 2,0 0 0,-1 0-1,26 0 1,-26 0-2,1 0 1,0 0 12,-1 0-11,1 0 0,0 0-12,-1 0 9,1 0 3,74 0-1,-74 0 0</inkml:trace>
    </iact:actionData>
  </iact:action>
  <iact:action type="add" startTime="24415">
    <iact:property name="dataType"/>
    <iact:actionData xml:id="d2">
      <inkml:trace xmlns:inkml="http://www.w3.org/2003/InkML" xml:id="stk2" contextRef="#ctx0" brushRef="#br0">5208 6045 0,'25'0'517,"98"0"-506,-73 0 0,123 0-10,49 0 7,-173 0 3,25 0-11,-24 0 11,98 0-11,-74 0 11,49 0-11,25 0 12,-98 0-2,-26 0-9,100 0 9,-75 0 2,-24 0-1,-1 0 0,1 0 0,0 0 24,0 0-24,-1 0 1,1 0 0,0 0-11,-1 0 13,1 0-8,0 0 6,-1 0-3,1 0-8,0 0 11,49 0-1,-25-24 0,0 24-11,-24 0 11,0 0 1,0 0 21,-1 0-21,1 0-2,0 0 2,-1 0-1,1 0 11,0 0 2,-1 0 33,1 0-20,0 0-29,-1 0 2,1 0-10,0 0 12,-1 0 10,1 0 24,0 0-35,-25-25 33,24 25 137,1 0-168,0 0-13</inkml:trace>
    </iact:actionData>
  </iact:action>
  <iact:action type="add" startTime="26798">
    <iact:property name="dataType"/>
    <iact:actionData xml:id="d3">
      <inkml:trace xmlns:inkml="http://www.w3.org/2003/InkML" xml:id="stk3" contextRef="#ctx0" brushRef="#br0">8072 6095 0,'24'0'35,"26"0"-13,-26 0-12,1 0 24,0 0-25,0 0 2,-1 0 0,1 0 1,0 0-2,24 0 2,-24 0-1,49 0-10,-50 0 9,26 0-7,-1 0 6,50 0-9,-50 0 12,149 0-1,-50 0-11,-74 0 12,-25 0-12,1 0 10,48-25-9,-24 25 10,0 0-10,-49 0 11,49 0-11,-24 0 9,-1 0-8,-24 0 4,24 0-4,-24 0 9,-1 0-11,26 0 11,-1 0-11,-24 0 23,-1 0-10,-24-25 280,25 25-283,0 0 2,24 0 19,-24 0-19,0-24 10,-1 24-10</inkml:trace>
    </iact:actionData>
  </iact:action>
  <iact:action type="add" startTime="32895">
    <iact:property name="dataType"/>
    <iact:actionData xml:id="d4">
      <inkml:trace xmlns:inkml="http://www.w3.org/2003/InkML" xml:id="stk4" contextRef="#ctx0" brushRef="#br1">11873 5552 0,'25'0'94,"-1"0"-94,1 49 10,0-49 0,24 25-7,1 0 4,-26-25 2,1 49 4,24-24-10,-24-25 6,0 24 1,24 1-9,25 0 10,99 49-1,-124-50 2,1-24-12,-1 25 11,124 24-1,0 1-9,-149-26 10,100 1-11,-75 0 12,124 24-1,-124-24 0,50 0 0,-74-25 1,-1 24-12,-24 1 43,25-25-41,0 0 44,-1 0-36,1 0 0,0 0 1,-1 0 1,1 25-1,-25-1 68,25-24-67</inkml:trace>
    </iact:actionData>
  </iact:action>
  <iact:action type="add" startTime="34222">
    <iact:property name="dataType"/>
    <iact:actionData xml:id="d5">
      <inkml:trace xmlns:inkml="http://www.w3.org/2003/InkML" xml:id="stk5" contextRef="#ctx0" brushRef="#br1">11922 6687 0,'0'-25'90,"50"-24"-78,-25 49-11,-1 0 7,124-99-7,-123 99 10,123-74 1,74 0-2,25 0 1,-49-24-10,-174 73 10,124-25-11,-49 26 12,-50-1-1,50-24-11,-74 49 11,74-50-11,-75 50 11,50-49 1,0 0-12,-49 49 10,24-25 2,-24 0-12,0 1 10,24 24-10,-24-25 14,74-49-2,-50 49-2,-24 25-10,24-24 11,0-1 0,-24 0-11,0 25 10,24-24 3</inkml:trace>
    </iact:actionData>
  </iact:action>
  <iact:action type="add" startTime="41389">
    <iact:property name="dataType"/>
    <iact:actionData xml:id="d6">
      <inkml:trace xmlns:inkml="http://www.w3.org/2003/InkML" xml:id="stk6" contextRef="#ctx0" brushRef="#br0">4912 7107 0,'50'0'226,"-26"0"-216,26 0-9,122 0 11,-147 0-3,74 0-8,-25 0 8,-49-25-9,24 25 12,50 0-12,-75 0 11,75 0-11,-74 0 12,24-25-2,25 25 2,-49 0-1,0 0 34,24 0-34,-24 0 0,73 0 3,-24 0-13,25 0 8,-74 0 3,49 0-1,0 0-1,0 0 2,-25 0-1,75 0-11,-100 0 11,1 0 1,24 0-12,-24 0 10,74 0 3,-50 0-13,-24 0 12,148 0-2,-124 0 0,50 0-10,0 0 12,-75 0-1,50 0-11,-24 0 10,-1 0 2,-24 0-11,24 0 9,25 0-10,-49 0 11,98 0 3,-49 25-14,-24-25 12,-1 0-1,50 0-10,24 0 7,-98 0 3,74 0 0,-75 0-10,26 0 12,-26 0-13,50 0 12,-24 0-3,-26 0 1,26 0 1,-25 0-10,24 0 9,-24 0 3,-1 0 121,1 0-123,0 0 2,-1 0 0,1 0-13,24 0 10,25 0-8,0 0 5,-49 0 6,25 0-3,-1 0 1,0 0-10,-24 0 9,0 0 2,-1 0-2,1 0 13,74 0-12,-99-25 0,49 25 2,-24 0-4</inkml:trace>
    </iact:actionData>
  </iact:action>
  <iact:action type="add" startTime="109761">
    <iact:property name="dataType"/>
    <iact:actionData xml:id="d7">
      <inkml:trace xmlns:inkml="http://www.w3.org/2003/InkML" xml:id="stk7" contextRef="#ctx0" brushRef="#br0">2691 8118 0,'24'0'213,"26"0"-142,-26 0-71,100 0 10,-26 0-10,-48 0 9,-1 0-7,75 0 6,-75 0 4,50 0-2,24-24 1,-98 24 1,24 0-1,25 0 0,0-25-11,-49 25 12,148 0 0,-99 0-2,49-25 1,-49 25 0,0 0 1,-49 0-1,24-24-11,-24 24 11,24 0 0,1 0 1,-25 0-1,-1 0-11,1 0 10,0 0-10,-1 0 12,50 0 0,-49 0-11,74 0 8,24-25-6,-73 25 5,48 0-7,-48 0 10,-1 0 1,50 0-1,-75 0-11,26 0 11,73 0 0,-98 0 0,0 0-10,-1 0 10,1 0-11,0 0 11,24 0 0,-24 0 23,-1 0-11,1 0 33,0 0-45,-1 0-11,1 0 22,0 0-22,-1 0 11,1 0 2,0 0 8,24 0-9,-24 0 10,0 0-10,-1 0-1,26 0 2,-26 0 44,1 0-47,0 0 92</inkml:trace>
    </iact:actionData>
  </iact:action>
  <iact:action type="add" startTime="118728">
    <iact:property name="dataType"/>
    <iact:actionData xml:id="d8">
      <inkml:trace xmlns:inkml="http://www.w3.org/2003/InkML" xml:id="stk8" contextRef="#ctx0" brushRef="#br0">5184 9155 0,'24'0'268,"75"0"-256,-74 0-1,98 0-11,99 24 11,-148-24 0,124 25 0,-1-25 1,-147 0-11,-1 0 11,75 0-2,24 25-1,-99-25-8,-24 0 10,49 0 0,-50 0 0,1 0-11,0 0 11,-1 0 1,1 0-1,25 0 0,-1 0 1,-24 0-1,98 0 0,-98 0 1,-1 0-12,26 0 10,-26 0-9,1 0 10,49 0 0,25 0 2,-74 0-2,-1 0 2,1 0-4,0 0-7,-1 0 6,26 0 6,-1 0-14,-24 0 12,-1 0-11,50 0 7,-49 0 3,0 0-9,24 0 7,-24 0 1,24 0 1,25 0 2,-49 0-3,74 0 2,-75 0-1,50 0 1,-49 0 2,49 0-14,25 0 10,-25 0-1,-49 0 3,98 0 0,-74 0-2,1 0-9,-1 0 10,50 0-11,-74 0 10,98 0 2,-98 0-11,24 0 9,25 0-10,0 0 10,0 0 4,-49 0-4,74 0 2,-1 0-2,-73 0 2,24 0-10,26 0 8,-51 0 0,26 0 1,-26 0-10,26 0 10,-1 0 0,0 0 3,-24 0-14,0 0 9,24 0-8,-24 0 9,-1 0-9,51 0 8,-26 0 2,-24 0 1,49 0-1,-25 0-10,-24 0 9,24 0 2,0 0-12,-24 0 13,24 0-13,1 0 12,-1 0-2,-24 0-7,49 0 4,-25 0 4,-24 0 1,24 0-2,1 0 1,-26 0 1,1 0 0,0 0-2,-1 0-9,1 0 20,0 0-21,0 0 12,-1 0-2,1 0-8,0 0 8,-1 0 3,26 0-2,-26 0-11,26 0 11,-26 0 0,1 0 0,0 0-10,-1 0 9,1 0-10,0 0 92,-1 0-23,1 0-69,0 0 11,24 0-1,-24 0 384,148 0-384,-149 0 1,100 0-11,-50 0 13,-49 0-13,-1 0 14,100 0-13,-50 0 6,-25 0 3,-24-25-10,-1 25 10,1 0 160,0 0-102,-1 0-56,1 0-1,24 0-10,-24 0 9,25-25-9,-1 25 7,-24 0-7,-1 0 10,50 0-11,-49 0 11,24 0-11,-24 0 11,24-24-11,-24 24 16,0 0-16,-1 0 628,1 0-627,0 0 9,0 0 1,24 0 0,25 0-11,0 0 10,-49 0 1,49 0-10,-50 0 9,26 0-10,-1 0 11,-24 0-9,0 0 7,49 0 3,-25 0-12,-24 0 11,-1 0 0,1 0 1,0 0 45,-1 0-45,1 0-1,0 0-9,-1 0 9,1 0-2,74-25 2,-74 25 0,-1 0-11,26 0 11,-26 0-11,1 0 15,24 0-15,-24 0 11,0 0-11,-1 0 8,1 0 4,24 0-1,-24 0 0,0 0 0,-1 0 0,26 0 0,-25 0 0,24 0 0,-24 0 0,-1 0 1,26 0-11,-26 0 9,124 0 1,-123 0 1,49 0-12,-24 0 11,-1 0 1,0 0-12,1 0 10,-1 0-10,0 0 12,-24 0-1,0 0 564,-1 0-552,1 0-2,0 0-10,-1 0 48,1 0-51,0 0 16,0 0 19,-1 0 61</inkml:trace>
    </iact:actionData>
  </iact:action>
  <iact:action type="add" startTime="139866">
    <iact:property name="dataType"/>
    <iact:actionData xml:id="d9">
      <inkml:trace xmlns:inkml="http://www.w3.org/2003/InkML" xml:id="stk9" contextRef="#ctx0" brushRef="#br0">3727 9204 0,'25'0'92,"0"0"-82,-1 0 1,1 0-2,0 0 3,49 0 0,-50 0 0,1 0-12,0 0 10,0 0-10,-1 0 11,1 0-11,24 0 11,-24 0 1,0 0-1,-1 0-11,1 0 10,0 0 14,24 0-13,0 0 1,-24 0-1,24 0 0,26 0-11,-51 0 12,1 0-11,0 0 12,-1 0-12,1 0 7,24 0 2,1 0 2,-26 0-2,1-25 2,0 25 215,-1 0-194,1 0-31,0 0 16,-1 0-6</inkml:trace>
    </iact:actionData>
  </iact:action>
  <iact:action type="add" startTime="142600">
    <iact:property name="dataType"/>
    <iact:actionData xml:id="d10">
      <inkml:trace xmlns:inkml="http://www.w3.org/2003/InkML" xml:id="stk10" contextRef="#ctx0" brushRef="#br0">3678 9994 0,'25'0'193,"-1"0"-168,50 0-14,-24-25-3,-1 25 2,0 0-10,1 0 11,-25 0-11,24 0 10,50 0-10,-50 0 12,74 0-12,-49 0 10,75 0-8,-100 0 8,99 0-10,-74-25 11,25 25-10,-74 0 11,147-24-12,-122 24 13,73 0-13,1 0 10,-100 0 0,1 0-9,0 0 9,-1 0 1,1 0 1,0 0 10,-1 0 3,1 0-17,0 0 4,-1 0 0,26-25-2,-1 25 2,-24 0-11,-1 0 9,75 0 1,25 0 1,-50 0-2,-50 0 3,50 0-3,-24 0-10,-26 0 12,51 0-12,-26 0 13,50-25-1,-1 25-11,-48 0 8,73 0-7,-98 0 6,74 0-7,-50 0 8,0 0-9,1 0 13,48 0-2,1 0-11,-74 0 10,49 0-10,-49 0 12,-1 0-12,1 0 11,0 0-11,-1 0 23,1 0-11,0 0 0,-1 0-1,1 0-1,0 0 69,-1 0-79,1 0 0,0 0 13,-1 0-2,1 0 1,25 0 0,-26 0-3,1 0-8,0 0 360,-1 0-358,1 0 3,0 0 5,24 0 0,-24 0 0,-1 0-11,1 0 14,24 0-13,-24 0 11,24 0-11,-24 0 5,25 0-6,-26 0 10,50 0-10,-24 0 11,-26 0-11,1 0 11,0 0-10,49 0 11,-50 0-1,26 0-11,-26 0 11,1 0 0,74 0 2,-74 0 1,-1 0-5,1 0-7,0 0 5,-1 0 7,26 0 7,24 0 1,0 0-12,-50 0 3,1 0-13,0 0 10,0 0-10,24 0 14,25 0-3,-49 0-1,-1 0-10,1 0 10,24 0 1,-24 0-10,0 0 10,24 0 1,-24 0-11,49 0 11,-49 0-1,73 0-2,1 0 2,-74 0 2,49 0-1,-25 0-8,0 0 0,1 0 8,-1 0-1,-24 0 1,0 0-12,-1 0 10,26 0 2,-26 0 2,1 0-2,0 0-4,-1 0 3,1 0-1,0 0 2,-1 0-12,26 0 11,-26 0 1,1 0-1,25 0 0,-26 0 0,1 0 24,0 0 416,-1 0-442,1 0 14,0 0-12,24 0 1,-24 0-1,-1 0 0,1 0-11,0 0 12,-1 0-12,1 0 10,0 0-10,-1 0 12,26 0-11,-1 0 9,1 0 2,-1 0-12,-24 0 10,-1 0 1,1-24-11,0 24 11,-1 0 2,1 0-13,0 0 23,24 0-2,0 0-9,-24 0 0,25 0 10,-26 0-22,1 0 10,24 0 2,-24 0 2,74 0-3,-75 0-1,1 0-7,0 0 4,-1 0-5,1 0 7,0 0 5,-1 0-4,26 0-10,-1 0 10,-24 0 2,0 0-12,24 0 11,0 0 0,-24 0-11,24 0 11,-24 0 1,0 0 1,-1 0-10,26 0 5,-26 0 1,26 0 2,-26 0 0,1 0 0,0 0 1,0 0-12,24 0 11,-24 0 1,24 0-1,-24 0 0,24 0-10,0 0 9,-24 0 2,24 0 0,25 0-1,-24 0-9,-25 0 9,-1 0-1,75 0 1,-74 0-1,49 0 5,-50 0-15,1 0 11,24 0-9,-24 0 7,24 0-2,1 0-6,-1-25 10,-24 25 3,24 0-3,-24 0-10,74 0 8,-25 0 2,-50 0-1,1 0 2,49 0-1,0 0 1,-24 0-12,-1 0 10,-24 0 2,-1 0-1,26 0-10,-1 0 9,-24 0 4,24 0-2,-24 0-2,-1 0-8,1 0 6,25 0 2,-26 0 1,1 0-10,0 0 9,-1-25-9,1 25 10,0 0-10,-1 0 10,1 0 0,24 0 1,1 0 0,-1-24-11,-24 24 13,24 0-7,-24 0-5,0 0 8,24 0-1,25 0-8,-49 0 9,-1 0 1,26 0-11,-1 0 11,-24 0-8,-1 0 6,75 0 1,-49 0-8,-26 0 8,1 0-10,0 0 12,24-25-12,0 25 11,-24 0-11,0 0 12,24 0-11,-24 0 9,49-25 1,-50 25-10,1 0 9,25 0-10,-26 0 11,26 0-10,-26 0 9,26 0-9,-26 0 13,50 0-3,-49 0-10,0 0 6,24 0 5,-24 0-12,24 0 14,1 0-4,-26-24-1,1 24 3,0 0 0,-1 0-12,1 0 10,24 0 3,-24 0 0,0 0-13,-1 0 12,26 0-4,-26 0 3,26 0 0,-26 0 1,1 0-11,0 0 10,0 0-8,-1 0 4,1 0-7,0 0 11,-1 0 1,1 0-2,0 0 114,-1 0 125,1 0-236,0 0-3,-1 0-9,1 0 8,0 0 15,-1 0 19,1 0-8,0 0-14,-1 0-9,1 0 0,0 0 0,0 0 12,-1 0-15,1 0 0</inkml:trace>
    </iact:actionData>
  </iact:action>
  <iact:action type="add" startTime="156855">
    <iact:property name="dataType"/>
    <iact:actionData xml:id="d11">
      <inkml:trace xmlns:inkml="http://www.w3.org/2003/InkML" xml:id="stk11" contextRef="#ctx0" brushRef="#br0">18908 10092 0,'49'0'80,"1"0"-69,-26 0-1,1 0 1,25 0 2,73 0-5,124 0 4,-50 25-1,-172-25-11,172 0 11,-147 0 0,172 0 0,-148 0 1,-49 0-2,-1 0 3,1 0-13,0 0 11,-1 0-11,50 0 12,-49 0-3,0 0 3,0 0-9,-1 0 6,1 0 2,0 0 0,-1 0 0,1 0-11,0 0 13,-1 0-2,1 0 2,49 0-4,-49 0 4,-1 0-3,1 0 92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>
            <a:extLst>
              <a:ext uri="{FF2B5EF4-FFF2-40B4-BE49-F238E27FC236}">
                <a16:creationId xmlns:a16="http://schemas.microsoft.com/office/drawing/2014/main" id="{5B348141-C30B-427C-877A-A4DCB075F31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5" rIns="91431" bIns="45715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kumimoji="1"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77155" name="Rectangle 3">
            <a:extLst>
              <a:ext uri="{FF2B5EF4-FFF2-40B4-BE49-F238E27FC236}">
                <a16:creationId xmlns:a16="http://schemas.microsoft.com/office/drawing/2014/main" id="{FC171E97-5B40-4665-8F0A-57094D56E14F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5" rIns="91431" bIns="45715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1"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67A92E36-A3A5-4531-A32B-0E3DC0184B1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7157" name="Rectangle 5">
            <a:extLst>
              <a:ext uri="{FF2B5EF4-FFF2-40B4-BE49-F238E27FC236}">
                <a16:creationId xmlns:a16="http://schemas.microsoft.com/office/drawing/2014/main" id="{1F8DA02F-CCAE-40DB-AF97-2351AB8FFC9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6463"/>
            <a:ext cx="54387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5" rIns="91431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177158" name="Rectangle 6">
            <a:extLst>
              <a:ext uri="{FF2B5EF4-FFF2-40B4-BE49-F238E27FC236}">
                <a16:creationId xmlns:a16="http://schemas.microsoft.com/office/drawing/2014/main" id="{6D2E16B6-37A1-4AE7-B404-0BEAB9ABAA4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5" rIns="91431" bIns="45715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kumimoji="1"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77159" name="Rectangle 7">
            <a:extLst>
              <a:ext uri="{FF2B5EF4-FFF2-40B4-BE49-F238E27FC236}">
                <a16:creationId xmlns:a16="http://schemas.microsoft.com/office/drawing/2014/main" id="{823C1BC1-389A-4AB4-868E-35390361FF9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5" rIns="91431" bIns="45715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1" sz="1200">
                <a:latin typeface="굴림" panose="020B0600000101010101" pitchFamily="50" charset="-127"/>
              </a:defRPr>
            </a:lvl1pPr>
          </a:lstStyle>
          <a:p>
            <a:fld id="{F7305626-C682-44E2-99E5-B63A08A991AD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슬라이드 이미지 개체 틀 1">
            <a:extLst>
              <a:ext uri="{FF2B5EF4-FFF2-40B4-BE49-F238E27FC236}">
                <a16:creationId xmlns:a16="http://schemas.microsoft.com/office/drawing/2014/main" id="{E2584855-062E-4FD2-A657-8B860A0D4B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슬라이드 노트 개체 틀 2">
            <a:extLst>
              <a:ext uri="{FF2B5EF4-FFF2-40B4-BE49-F238E27FC236}">
                <a16:creationId xmlns:a16="http://schemas.microsoft.com/office/drawing/2014/main" id="{E4FDCC0B-5C3B-4ABD-A41B-A7DA2E37F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en-US"/>
          </a:p>
        </p:txBody>
      </p:sp>
      <p:sp>
        <p:nvSpPr>
          <p:cNvPr id="6148" name="슬라이드 번호 개체 틀 3">
            <a:extLst>
              <a:ext uri="{FF2B5EF4-FFF2-40B4-BE49-F238E27FC236}">
                <a16:creationId xmlns:a16="http://schemas.microsoft.com/office/drawing/2014/main" id="{52EC4E93-ABCF-47B5-A01D-BBD6A0991D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1363" indent="-28416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14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5986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58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30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02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74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46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AB4F9D25-6039-401B-B5BA-E700DE318F77}" type="slidenum">
              <a:rPr lang="en-US" altLang="ko-KR"/>
              <a:pPr>
                <a:spcBef>
                  <a:spcPct val="0"/>
                </a:spcBef>
              </a:pPr>
              <a:t>1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슬라이드 이미지 개체 틀 1">
            <a:extLst>
              <a:ext uri="{FF2B5EF4-FFF2-40B4-BE49-F238E27FC236}">
                <a16:creationId xmlns:a16="http://schemas.microsoft.com/office/drawing/2014/main" id="{4D747F51-011F-4070-86A2-BF1497C8879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슬라이드 노트 개체 틀 2">
            <a:extLst>
              <a:ext uri="{FF2B5EF4-FFF2-40B4-BE49-F238E27FC236}">
                <a16:creationId xmlns:a16="http://schemas.microsoft.com/office/drawing/2014/main" id="{3F8F5F30-FF56-4E00-B503-18C9FA181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en-US"/>
          </a:p>
        </p:txBody>
      </p:sp>
      <p:sp>
        <p:nvSpPr>
          <p:cNvPr id="8196" name="슬라이드 번호 개체 틀 3">
            <a:extLst>
              <a:ext uri="{FF2B5EF4-FFF2-40B4-BE49-F238E27FC236}">
                <a16:creationId xmlns:a16="http://schemas.microsoft.com/office/drawing/2014/main" id="{AC671D57-4A1D-4FAA-A076-9BC1D05219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1363" indent="-28416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14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5986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58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30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02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74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46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30F8D0D9-2F49-460E-978F-AB03CBE820B2}" type="slidenum">
              <a:rPr lang="en-US" altLang="ko-KR"/>
              <a:pPr>
                <a:spcBef>
                  <a:spcPct val="0"/>
                </a:spcBef>
              </a:pPr>
              <a:t>2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슬라이드 이미지 개체 틀 1">
            <a:extLst>
              <a:ext uri="{FF2B5EF4-FFF2-40B4-BE49-F238E27FC236}">
                <a16:creationId xmlns:a16="http://schemas.microsoft.com/office/drawing/2014/main" id="{0DE1A61E-9746-497E-B2BF-797D11E852E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7" name="슬라이드 노트 개체 틀 2">
            <a:extLst>
              <a:ext uri="{FF2B5EF4-FFF2-40B4-BE49-F238E27FC236}">
                <a16:creationId xmlns:a16="http://schemas.microsoft.com/office/drawing/2014/main" id="{8C5CCC1A-EABC-4C54-8199-746013825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en-US"/>
          </a:p>
        </p:txBody>
      </p:sp>
      <p:sp>
        <p:nvSpPr>
          <p:cNvPr id="11268" name="슬라이드 번호 개체 틀 3">
            <a:extLst>
              <a:ext uri="{FF2B5EF4-FFF2-40B4-BE49-F238E27FC236}">
                <a16:creationId xmlns:a16="http://schemas.microsoft.com/office/drawing/2014/main" id="{0FD26742-5FC4-4A00-A912-46590514A3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1363" indent="-28416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14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5986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58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30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02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74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46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B21E7E4F-554C-4B9E-AD1D-CE1E2C87635C}" type="slidenum">
              <a:rPr lang="en-US" altLang="ko-KR"/>
              <a:pPr>
                <a:spcBef>
                  <a:spcPct val="0"/>
                </a:spcBef>
              </a:pPr>
              <a:t>4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슬라이드 이미지 개체 틀 1">
            <a:extLst>
              <a:ext uri="{FF2B5EF4-FFF2-40B4-BE49-F238E27FC236}">
                <a16:creationId xmlns:a16="http://schemas.microsoft.com/office/drawing/2014/main" id="{335B1ADC-01E5-4895-9424-C5A43FB4FA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슬라이드 노트 개체 틀 2">
            <a:extLst>
              <a:ext uri="{FF2B5EF4-FFF2-40B4-BE49-F238E27FC236}">
                <a16:creationId xmlns:a16="http://schemas.microsoft.com/office/drawing/2014/main" id="{6ACB726B-6E50-4E46-A45D-78F122B92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en-US"/>
          </a:p>
        </p:txBody>
      </p:sp>
      <p:sp>
        <p:nvSpPr>
          <p:cNvPr id="13316" name="슬라이드 번호 개체 틀 3">
            <a:extLst>
              <a:ext uri="{FF2B5EF4-FFF2-40B4-BE49-F238E27FC236}">
                <a16:creationId xmlns:a16="http://schemas.microsoft.com/office/drawing/2014/main" id="{C5DD1DB2-DC39-4BF5-A103-B5CF9CFF43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1363" indent="-28416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14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5986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58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30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02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74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46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DC1981FA-0DF6-4C5F-897E-B33FCE4767FB}" type="slidenum">
              <a:rPr lang="en-US" altLang="ko-KR"/>
              <a:pPr>
                <a:spcBef>
                  <a:spcPct val="0"/>
                </a:spcBef>
              </a:pPr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79640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슬라이드 이미지 개체 틀 1">
            <a:extLst>
              <a:ext uri="{FF2B5EF4-FFF2-40B4-BE49-F238E27FC236}">
                <a16:creationId xmlns:a16="http://schemas.microsoft.com/office/drawing/2014/main" id="{335B1ADC-01E5-4895-9424-C5A43FB4FA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슬라이드 노트 개체 틀 2">
            <a:extLst>
              <a:ext uri="{FF2B5EF4-FFF2-40B4-BE49-F238E27FC236}">
                <a16:creationId xmlns:a16="http://schemas.microsoft.com/office/drawing/2014/main" id="{6ACB726B-6E50-4E46-A45D-78F122B92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en-US"/>
          </a:p>
        </p:txBody>
      </p:sp>
      <p:sp>
        <p:nvSpPr>
          <p:cNvPr id="13316" name="슬라이드 번호 개체 틀 3">
            <a:extLst>
              <a:ext uri="{FF2B5EF4-FFF2-40B4-BE49-F238E27FC236}">
                <a16:creationId xmlns:a16="http://schemas.microsoft.com/office/drawing/2014/main" id="{C5DD1DB2-DC39-4BF5-A103-B5CF9CFF43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1363" indent="-28416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14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5986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58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30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02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74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46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DC1981FA-0DF6-4C5F-897E-B33FCE4767FB}" type="slidenum">
              <a:rPr lang="en-US" altLang="ko-KR"/>
              <a:pPr>
                <a:spcBef>
                  <a:spcPct val="0"/>
                </a:spcBef>
              </a:pPr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83805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슬라이드 이미지 개체 틀 1">
            <a:extLst>
              <a:ext uri="{FF2B5EF4-FFF2-40B4-BE49-F238E27FC236}">
                <a16:creationId xmlns:a16="http://schemas.microsoft.com/office/drawing/2014/main" id="{BA3E4368-2570-4ADB-B70E-77CFCE8D5E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슬라이드 노트 개체 틀 2">
            <a:extLst>
              <a:ext uri="{FF2B5EF4-FFF2-40B4-BE49-F238E27FC236}">
                <a16:creationId xmlns:a16="http://schemas.microsoft.com/office/drawing/2014/main" id="{E507DC79-46AD-47B7-A0E6-90A3E36D0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en-US"/>
          </a:p>
        </p:txBody>
      </p:sp>
      <p:sp>
        <p:nvSpPr>
          <p:cNvPr id="15364" name="슬라이드 번호 개체 틀 3">
            <a:extLst>
              <a:ext uri="{FF2B5EF4-FFF2-40B4-BE49-F238E27FC236}">
                <a16:creationId xmlns:a16="http://schemas.microsoft.com/office/drawing/2014/main" id="{5336684F-D98B-4B42-9652-78B774F302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1363" indent="-28416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14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5986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5813" indent="-227013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30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02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74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4613" indent="-227013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>
              <a:spcBef>
                <a:spcPct val="0"/>
              </a:spcBef>
            </a:pPr>
            <a:fld id="{2BF88E11-DAB9-4BC7-9E16-4F255421482D}" type="slidenum">
              <a:rPr lang="en-US" altLang="ko-KR"/>
              <a:pPr>
                <a:spcBef>
                  <a:spcPct val="0"/>
                </a:spcBef>
              </a:pPr>
              <a:t>7</a:t>
            </a:fld>
            <a:endParaRPr lang="en-US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61F59835-503D-4975-B706-7BED4CD672E5}"/>
              </a:ext>
            </a:extLst>
          </p:cNvPr>
          <p:cNvGrpSpPr>
            <a:grpSpLocks/>
          </p:cNvGrpSpPr>
          <p:nvPr/>
        </p:nvGrpSpPr>
        <p:grpSpPr bwMode="auto">
          <a:xfrm>
            <a:off x="1257300" y="2971800"/>
            <a:ext cx="6629400" cy="838200"/>
            <a:chOff x="792" y="1872"/>
            <a:chExt cx="4176" cy="528"/>
          </a:xfrm>
        </p:grpSpPr>
        <p:sp>
          <p:nvSpPr>
            <p:cNvPr id="5" name="Rectangle 3">
              <a:extLst>
                <a:ext uri="{FF2B5EF4-FFF2-40B4-BE49-F238E27FC236}">
                  <a16:creationId xmlns:a16="http://schemas.microsoft.com/office/drawing/2014/main" id="{7B628CCA-22F7-45B6-BBC9-5674B4D4DA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2" y="1927"/>
              <a:ext cx="4176" cy="396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9pPr>
            </a:lstStyle>
            <a:p>
              <a:pPr eaLnBrk="1" hangingPunct="1">
                <a:defRPr/>
              </a:pPr>
              <a:endParaRPr lang="ko-KR" altLang="en-US"/>
            </a:p>
          </p:txBody>
        </p:sp>
        <p:sp>
          <p:nvSpPr>
            <p:cNvPr id="6" name="Rectangle 4">
              <a:extLst>
                <a:ext uri="{FF2B5EF4-FFF2-40B4-BE49-F238E27FC236}">
                  <a16:creationId xmlns:a16="http://schemas.microsoft.com/office/drawing/2014/main" id="{D7D4FAD6-9DA3-4B41-9BEF-05FDBFC10024}"/>
                </a:ext>
              </a:extLst>
            </p:cNvPr>
            <p:cNvSpPr>
              <a:spLocks noChangeArrowheads="1"/>
            </p:cNvSpPr>
            <p:nvPr/>
          </p:nvSpPr>
          <p:spPr bwMode="white">
            <a:xfrm>
              <a:off x="1008" y="1872"/>
              <a:ext cx="3744" cy="5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9pPr>
            </a:lstStyle>
            <a:p>
              <a:pPr eaLnBrk="1" hangingPunct="1">
                <a:defRPr/>
              </a:pPr>
              <a:endParaRPr lang="ko-KR" altLang="en-US"/>
            </a:p>
          </p:txBody>
        </p:sp>
      </p:grpSp>
      <p:sp>
        <p:nvSpPr>
          <p:cNvPr id="7" name="Rectangle 5">
            <a:extLst>
              <a:ext uri="{FF2B5EF4-FFF2-40B4-BE49-F238E27FC236}">
                <a16:creationId xmlns:a16="http://schemas.microsoft.com/office/drawing/2014/main" id="{9192BB12-7E5E-4D98-9581-C92CC3ABD4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914400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C458853E-9BFA-46D3-BFD2-C0C58D47EA2D}"/>
              </a:ext>
            </a:extLst>
          </p:cNvPr>
          <p:cNvSpPr>
            <a:spLocks noChangeArrowheads="1"/>
          </p:cNvSpPr>
          <p:nvPr/>
        </p:nvSpPr>
        <p:spPr bwMode="white">
          <a:xfrm>
            <a:off x="1828800" y="152400"/>
            <a:ext cx="71628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algn="r" eaLnBrk="1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anose="05000000000000000000" pitchFamily="2" charset="2"/>
              <a:buNone/>
              <a:defRPr/>
            </a:pPr>
            <a:r>
              <a:rPr lang="en-US" altLang="ko-KR" sz="4400" b="1" i="1" dirty="0">
                <a:solidFill>
                  <a:schemeClr val="bg1"/>
                </a:solidFill>
                <a:latin typeface="Arial Black" pitchFamily="34" charset="0"/>
              </a:rPr>
              <a:t>3ds MAX</a:t>
            </a: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9F730AE4-2B7E-417F-A0D8-D45EC65A3A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40500"/>
            <a:ext cx="9144000" cy="3175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10" name="Rectangle 1028">
            <a:extLst>
              <a:ext uri="{FF2B5EF4-FFF2-40B4-BE49-F238E27FC236}">
                <a16:creationId xmlns:a16="http://schemas.microsoft.com/office/drawing/2014/main" id="{8B96E894-4E57-4DE6-B58F-B7DC971AD0B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40500"/>
            <a:ext cx="2362200" cy="304800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11" name="Text Box 1036">
            <a:extLst>
              <a:ext uri="{FF2B5EF4-FFF2-40B4-BE49-F238E27FC236}">
                <a16:creationId xmlns:a16="http://schemas.microsoft.com/office/drawing/2014/main" id="{C03BA782-24E2-4B66-BDF3-E0742180944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686675" y="6561138"/>
            <a:ext cx="1447800" cy="274637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ko-KR" altLang="en-US" sz="12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함초롬돋움" pitchFamily="18" charset="-127"/>
                <a:ea typeface="함초롬돋움" pitchFamily="18" charset="-127"/>
                <a:cs typeface="함초롬돋움" pitchFamily="18" charset="-127"/>
              </a:rPr>
              <a:t>디지털 미디어학과</a:t>
            </a:r>
            <a:endParaRPr lang="en-US" altLang="ko-KR" sz="1200" b="1" dirty="0">
              <a:solidFill>
                <a:schemeClr val="hlink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함초롬돋움" pitchFamily="18" charset="-127"/>
              <a:ea typeface="함초롬돋움" pitchFamily="18" charset="-127"/>
              <a:cs typeface="함초롬돋움" pitchFamily="18" charset="-127"/>
            </a:endParaRPr>
          </a:p>
        </p:txBody>
      </p:sp>
      <p:pic>
        <p:nvPicPr>
          <p:cNvPr id="12" name="Picture 72" descr="2">
            <a:extLst>
              <a:ext uri="{FF2B5EF4-FFF2-40B4-BE49-F238E27FC236}">
                <a16:creationId xmlns:a16="http://schemas.microsoft.com/office/drawing/2014/main" id="{03E16340-06F0-4C12-AB89-7C44EFFDE2B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213" y="6308725"/>
            <a:ext cx="14398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Rectangle 6"/>
          <p:cNvSpPr>
            <a:spLocks noGrp="1" noChangeArrowheads="1"/>
          </p:cNvSpPr>
          <p:nvPr>
            <p:ph type="ctrTitle"/>
          </p:nvPr>
        </p:nvSpPr>
        <p:spPr>
          <a:xfrm>
            <a:off x="1600200" y="2692400"/>
            <a:ext cx="5943600" cy="1295400"/>
          </a:xfrm>
          <a:noFill/>
        </p:spPr>
        <p:txBody>
          <a:bodyPr/>
          <a:lstStyle>
            <a:lvl1pPr algn="ctr">
              <a:defRPr sz="3600"/>
            </a:lvl1pPr>
          </a:lstStyle>
          <a:p>
            <a:r>
              <a:rPr lang="en-US" altLang="ko-KR" dirty="0"/>
              <a:t>Click to edit Master title style</a:t>
            </a:r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914400" y="4140200"/>
            <a:ext cx="7315200" cy="1371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600" b="1"/>
            </a:lvl1pPr>
          </a:lstStyle>
          <a:p>
            <a:r>
              <a:rPr lang="en-US" altLang="ko-KR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90360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226676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48450" y="285750"/>
            <a:ext cx="2038350" cy="588645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33400" y="285750"/>
            <a:ext cx="5962650" cy="5886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192740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811191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761902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33400" y="1447800"/>
            <a:ext cx="40005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86300" y="1447800"/>
            <a:ext cx="40005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144153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742801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4948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099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126853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027351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026">
            <a:extLst>
              <a:ext uri="{FF2B5EF4-FFF2-40B4-BE49-F238E27FC236}">
                <a16:creationId xmlns:a16="http://schemas.microsoft.com/office/drawing/2014/main" id="{270F036F-16EF-4FB6-A3D6-5A90E95DC742}"/>
              </a:ext>
            </a:extLst>
          </p:cNvPr>
          <p:cNvSpPr>
            <a:spLocks noChangeShapeType="1"/>
          </p:cNvSpPr>
          <p:nvPr/>
        </p:nvSpPr>
        <p:spPr bwMode="ltGray">
          <a:xfrm>
            <a:off x="533400" y="1143000"/>
            <a:ext cx="7239000" cy="0"/>
          </a:xfrm>
          <a:prstGeom prst="line">
            <a:avLst/>
          </a:prstGeom>
          <a:noFill/>
          <a:ln w="28575">
            <a:solidFill>
              <a:srgbClr val="3333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27" name="Rectangle 1029">
            <a:extLst>
              <a:ext uri="{FF2B5EF4-FFF2-40B4-BE49-F238E27FC236}">
                <a16:creationId xmlns:a16="http://schemas.microsoft.com/office/drawing/2014/main" id="{37446628-A269-460A-9D50-3947D9F1BB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7200" y="228600"/>
            <a:ext cx="838200" cy="8191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1028" name="Rectangle 1030">
            <a:extLst>
              <a:ext uri="{FF2B5EF4-FFF2-40B4-BE49-F238E27FC236}">
                <a16:creationId xmlns:a16="http://schemas.microsoft.com/office/drawing/2014/main" id="{08F0C836-9A49-4CDE-B606-FD1D14174A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34300" y="381000"/>
            <a:ext cx="990600" cy="9144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eaLnBrk="1" hangingPunct="1">
              <a:defRPr/>
            </a:pPr>
            <a:endParaRPr lang="ko-KR" altLang="en-US"/>
          </a:p>
        </p:txBody>
      </p:sp>
      <p:sp>
        <p:nvSpPr>
          <p:cNvPr id="1029" name="Rectangle 1031">
            <a:extLst>
              <a:ext uri="{FF2B5EF4-FFF2-40B4-BE49-F238E27FC236}">
                <a16:creationId xmlns:a16="http://schemas.microsoft.com/office/drawing/2014/main" id="{BA29466C-E786-4852-8D4F-0E1CF4AB4B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447800"/>
            <a:ext cx="8153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 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1030" name="Rectangle 1034">
            <a:extLst>
              <a:ext uri="{FF2B5EF4-FFF2-40B4-BE49-F238E27FC236}">
                <a16:creationId xmlns:a16="http://schemas.microsoft.com/office/drawing/2014/main" id="{C9460CF0-EFCC-4E44-81A4-3D05F5EC2C5B}"/>
              </a:ext>
            </a:extLst>
          </p:cNvPr>
          <p:cNvSpPr>
            <a:spLocks noChangeArrowheads="1"/>
          </p:cNvSpPr>
          <p:nvPr/>
        </p:nvSpPr>
        <p:spPr bwMode="white">
          <a:xfrm>
            <a:off x="7734300" y="555625"/>
            <a:ext cx="990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pPr algn="ctr" eaLnBrk="1" hangingPunct="1">
              <a:defRPr/>
            </a:pPr>
            <a:r>
              <a:rPr lang="en-US" altLang="ko-KR" sz="1400" dirty="0">
                <a:solidFill>
                  <a:schemeClr val="bg1"/>
                </a:solidFill>
                <a:latin typeface="Arial Black" panose="020B0A04020102020204" pitchFamily="34" charset="0"/>
              </a:rPr>
              <a:t>3ds MAX</a:t>
            </a:r>
          </a:p>
        </p:txBody>
      </p:sp>
      <p:sp>
        <p:nvSpPr>
          <p:cNvPr id="1031" name="Rectangle 1035">
            <a:extLst>
              <a:ext uri="{FF2B5EF4-FFF2-40B4-BE49-F238E27FC236}">
                <a16:creationId xmlns:a16="http://schemas.microsoft.com/office/drawing/2014/main" id="{BC0E44E7-8407-4B63-B078-D5DB0E7898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285750"/>
            <a:ext cx="7010400" cy="762000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grpSp>
        <p:nvGrpSpPr>
          <p:cNvPr id="1032" name="그룹 3">
            <a:extLst>
              <a:ext uri="{FF2B5EF4-FFF2-40B4-BE49-F238E27FC236}">
                <a16:creationId xmlns:a16="http://schemas.microsoft.com/office/drawing/2014/main" id="{4A744D30-A291-4A9E-865F-69EE0B57BAD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49213" y="6308725"/>
            <a:ext cx="9193213" cy="549275"/>
            <a:chOff x="-48757" y="6309321"/>
            <a:chExt cx="9192757" cy="548680"/>
          </a:xfrm>
        </p:grpSpPr>
        <p:sp>
          <p:nvSpPr>
            <p:cNvPr id="1033" name="Rectangle 1027">
              <a:extLst>
                <a:ext uri="{FF2B5EF4-FFF2-40B4-BE49-F238E27FC236}">
                  <a16:creationId xmlns:a16="http://schemas.microsoft.com/office/drawing/2014/main" id="{B5B9DF4C-5A21-4D7C-8C5C-1C92A363D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" y="6540845"/>
              <a:ext cx="9143546" cy="31715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굴림" panose="020B0600000101010101" pitchFamily="50" charset="-127"/>
                </a:defRPr>
              </a:lvl9pPr>
            </a:lstStyle>
            <a:p>
              <a:pPr eaLnBrk="1" hangingPunct="1">
                <a:defRPr/>
              </a:pPr>
              <a:endParaRPr lang="ko-KR" altLang="en-US"/>
            </a:p>
          </p:txBody>
        </p:sp>
        <p:sp>
          <p:nvSpPr>
            <p:cNvPr id="13" name="Text Box 1036">
              <a:extLst>
                <a:ext uri="{FF2B5EF4-FFF2-40B4-BE49-F238E27FC236}">
                  <a16:creationId xmlns:a16="http://schemas.microsoft.com/office/drawing/2014/main" id="{B8CBF493-6113-4BCB-8CFB-D3471DC02D45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7686747" y="6561461"/>
              <a:ext cx="1447728" cy="274340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ko-KR" altLang="en-US" sz="1200" b="1" dirty="0">
                  <a:solidFill>
                    <a:schemeClr val="hlin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함초롬돋움" pitchFamily="18" charset="-127"/>
                  <a:ea typeface="함초롬돋움" pitchFamily="18" charset="-127"/>
                  <a:cs typeface="함초롬돋움" pitchFamily="18" charset="-127"/>
                </a:rPr>
                <a:t>디지털 미디어학과</a:t>
              </a:r>
              <a:endParaRPr lang="en-US" altLang="ko-KR" sz="1200" b="1" dirty="0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함초롬돋움" pitchFamily="18" charset="-127"/>
                <a:ea typeface="함초롬돋움" pitchFamily="18" charset="-127"/>
                <a:cs typeface="함초롬돋움" pitchFamily="18" charset="-127"/>
              </a:endParaRPr>
            </a:p>
          </p:txBody>
        </p:sp>
        <p:grpSp>
          <p:nvGrpSpPr>
            <p:cNvPr id="1035" name="그룹 2">
              <a:extLst>
                <a:ext uri="{FF2B5EF4-FFF2-40B4-BE49-F238E27FC236}">
                  <a16:creationId xmlns:a16="http://schemas.microsoft.com/office/drawing/2014/main" id="{0DAB583E-DB00-40F8-84C6-77051682F42E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-48757" y="6309321"/>
              <a:ext cx="2410957" cy="548680"/>
              <a:chOff x="-48757" y="6309321"/>
              <a:chExt cx="2410957" cy="548680"/>
            </a:xfrm>
          </p:grpSpPr>
          <p:sp>
            <p:nvSpPr>
              <p:cNvPr id="1036" name="Rectangle 1028">
                <a:extLst>
                  <a:ext uri="{FF2B5EF4-FFF2-40B4-BE49-F238E27FC236}">
                    <a16:creationId xmlns:a16="http://schemas.microsoft.com/office/drawing/2014/main" id="{E9454FFF-2FE1-4FF2-8C83-CE683E5F2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4" y="6540845"/>
                <a:ext cx="2362082" cy="30447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50" charset="-127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50" charset="-127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50" charset="-127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50" charset="-127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굴림" panose="020B0600000101010101" pitchFamily="50" charset="-127"/>
                  </a:defRPr>
                </a:lvl9pPr>
              </a:lstStyle>
              <a:p>
                <a:pPr eaLnBrk="1" hangingPunct="1">
                  <a:defRPr/>
                </a:pPr>
                <a:endParaRPr lang="ko-KR" altLang="en-US"/>
              </a:p>
            </p:txBody>
          </p:sp>
          <p:pic>
            <p:nvPicPr>
              <p:cNvPr id="1037" name="Picture 72" descr="2">
                <a:extLst>
                  <a:ext uri="{FF2B5EF4-FFF2-40B4-BE49-F238E27FC236}">
                    <a16:creationId xmlns:a16="http://schemas.microsoft.com/office/drawing/2014/main" id="{A8A6327C-EEA1-402D-B06A-27EE9E745A07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8757" y="6309321"/>
                <a:ext cx="1439292" cy="5486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24" r:id="rId1"/>
    <p:sldLayoutId id="2147484814" r:id="rId2"/>
    <p:sldLayoutId id="2147484815" r:id="rId3"/>
    <p:sldLayoutId id="2147484816" r:id="rId4"/>
    <p:sldLayoutId id="2147484817" r:id="rId5"/>
    <p:sldLayoutId id="2147484818" r:id="rId6"/>
    <p:sldLayoutId id="2147484819" r:id="rId7"/>
    <p:sldLayoutId id="2147484820" r:id="rId8"/>
    <p:sldLayoutId id="2147484821" r:id="rId9"/>
    <p:sldLayoutId id="2147484822" r:id="rId10"/>
    <p:sldLayoutId id="2147484823" r:id="rId11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tx2"/>
          </a:solidFill>
          <a:latin typeface="Arial Black" pitchFamily="34" charset="0"/>
          <a:ea typeface="HY헤드라인M" pitchFamily="18" charset="-127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tx2"/>
          </a:solidFill>
          <a:latin typeface="Arial Black" pitchFamily="34" charset="0"/>
          <a:ea typeface="HY헤드라인M" pitchFamily="18" charset="-127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tx2"/>
          </a:solidFill>
          <a:latin typeface="Arial Black" pitchFamily="34" charset="0"/>
          <a:ea typeface="HY헤드라인M" pitchFamily="18" charset="-127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i="1">
          <a:solidFill>
            <a:schemeClr val="tx2"/>
          </a:solidFill>
          <a:latin typeface="Arial Black" pitchFamily="34" charset="0"/>
          <a:ea typeface="HY헤드라인M" pitchFamily="18" charset="-127"/>
        </a:defRPr>
      </a:lvl5pPr>
      <a:lvl6pPr marL="457200" algn="l" rtl="0" fontAlgn="base">
        <a:spcBef>
          <a:spcPct val="0"/>
        </a:spcBef>
        <a:spcAft>
          <a:spcPct val="0"/>
        </a:spcAft>
        <a:defRPr sz="3200" i="1">
          <a:solidFill>
            <a:schemeClr val="tx2"/>
          </a:solidFill>
          <a:latin typeface="Arial Black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i="1">
          <a:solidFill>
            <a:schemeClr val="tx2"/>
          </a:solidFill>
          <a:latin typeface="Arial Black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i="1">
          <a:solidFill>
            <a:schemeClr val="tx2"/>
          </a:solidFill>
          <a:latin typeface="Arial Black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i="1">
          <a:solidFill>
            <a:schemeClr val="tx2"/>
          </a:solidFill>
          <a:latin typeface="Arial Black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anose="05000000000000000000" pitchFamily="2" charset="2"/>
        <a:buChar char="n"/>
        <a:defRPr sz="2800">
          <a:solidFill>
            <a:schemeClr val="tx1"/>
          </a:solidFill>
          <a:latin typeface="+mn-lt"/>
          <a:ea typeface="+mn-ea"/>
          <a:cs typeface="함초롬돋움" pitchFamily="18" charset="-127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  <a:ea typeface="맑은 고딕" pitchFamily="50" charset="-127"/>
          <a:cs typeface="함초롬돋움" pitchFamily="18" charset="-127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o"/>
        <a:defRPr sz="2000">
          <a:solidFill>
            <a:schemeClr val="tx1"/>
          </a:solidFill>
          <a:latin typeface="+mn-lt"/>
          <a:ea typeface="맑은 고딕" pitchFamily="50" charset="-127"/>
          <a:cs typeface="함초롬돋움" pitchFamily="18" charset="-127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o"/>
        <a:defRPr sz="2000">
          <a:solidFill>
            <a:schemeClr val="tx1"/>
          </a:solidFill>
          <a:latin typeface="+mn-lt"/>
          <a:ea typeface="맑은 고딕" pitchFamily="50" charset="-127"/>
          <a:cs typeface="함초롬돋움" pitchFamily="18" charset="-127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anose="05000000000000000000" pitchFamily="2" charset="2"/>
        <a:buChar char="o"/>
        <a:defRPr sz="1600">
          <a:solidFill>
            <a:schemeClr val="tx1"/>
          </a:solidFill>
          <a:latin typeface="+mn-lt"/>
          <a:ea typeface="맑은 고딕" pitchFamily="50" charset="-127"/>
          <a:cs typeface="함초롬돋움" pitchFamily="18" charset="-127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o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o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o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o"/>
        <a:defRPr sz="1600">
          <a:solidFill>
            <a:schemeClr val="tx1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microsoft.com/office/2011/relationships/inkAction" Target="../ink/inkAction1.xml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microsoft.com/office/2011/relationships/inkAction" Target="../ink/inkAction2.xml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microsoft.com/office/2011/relationships/inkAction" Target="../ink/inkAction3.xml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>
            <a:extLst>
              <a:ext uri="{FF2B5EF4-FFF2-40B4-BE49-F238E27FC236}">
                <a16:creationId xmlns:a16="http://schemas.microsoft.com/office/drawing/2014/main" id="{8744DD62-E331-4806-828F-EEC287DC281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571625" y="2786063"/>
            <a:ext cx="5943600" cy="1295400"/>
          </a:xfrm>
        </p:spPr>
        <p:txBody>
          <a:bodyPr/>
          <a:lstStyle/>
          <a:p>
            <a:pPr eaLnBrk="1" hangingPunct="1">
              <a:defRPr/>
            </a:pPr>
            <a:r>
              <a:rPr lang="ko-KR" altLang="en-US" sz="4000" b="1" dirty="0">
                <a:latin typeface="+mj-ea"/>
              </a:rPr>
              <a:t>강의 소개</a:t>
            </a:r>
            <a:endParaRPr lang="en-US" altLang="ko-KR" sz="4000" b="1" dirty="0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B3899A-A3EF-44AA-8CBB-5DF283A12D69}"/>
              </a:ext>
            </a:extLst>
          </p:cNvPr>
          <p:cNvSpPr txBox="1"/>
          <p:nvPr/>
        </p:nvSpPr>
        <p:spPr>
          <a:xfrm>
            <a:off x="2071688" y="4643438"/>
            <a:ext cx="5072062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altLang="ko-KR" sz="3000" b="1" i="1" dirty="0">
                <a:solidFill>
                  <a:schemeClr val="tx2"/>
                </a:solidFill>
                <a:latin typeface="+mn-ea"/>
              </a:rPr>
              <a:t>3D </a:t>
            </a:r>
            <a:r>
              <a:rPr lang="ko-KR" altLang="en-US" sz="3000" b="1" i="1" dirty="0">
                <a:solidFill>
                  <a:schemeClr val="tx2"/>
                </a:solidFill>
                <a:latin typeface="+mn-ea"/>
              </a:rPr>
              <a:t>그래픽스 제작 기초</a:t>
            </a:r>
            <a:endParaRPr lang="ko-KR" altLang="en-US" i="1" dirty="0">
              <a:solidFill>
                <a:schemeClr val="tx2"/>
              </a:solidFill>
              <a:latin typeface="+mj-lt"/>
              <a:ea typeface="굴림" charset="-127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F16B8538-4578-4BF9-8E62-F3C5AF1B01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91"/>
    </mc:Choice>
    <mc:Fallback>
      <p:transition spd="slow" advTm="27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917FC490-435A-4D34-9990-1D4238E604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b="1" dirty="0">
                <a:latin typeface="+mj-ea"/>
              </a:rPr>
              <a:t>강의 정보</a:t>
            </a:r>
            <a:endParaRPr lang="en-US" altLang="ko-KR" dirty="0">
              <a:latin typeface="+mj-ea"/>
            </a:endParaRP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F7AE5587-F442-4F7B-BC22-B0C731D7E6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7950" y="1341438"/>
            <a:ext cx="9036050" cy="5053012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ko-KR" sz="2300" b="1" dirty="0">
                <a:ea typeface="굴림" panose="020B0600000101010101" pitchFamily="50" charset="-127"/>
              </a:rPr>
              <a:t>3D </a:t>
            </a:r>
            <a:r>
              <a:rPr lang="ko-KR" altLang="en-US" sz="2300" b="1" dirty="0">
                <a:ea typeface="굴림" panose="020B0600000101010101" pitchFamily="50" charset="-127"/>
              </a:rPr>
              <a:t>그래픽스 기초</a:t>
            </a:r>
            <a:endParaRPr lang="en-US" altLang="ko-KR" sz="2300" b="1" dirty="0">
              <a:ea typeface="굴림" panose="020B0600000101010101" pitchFamily="50" charset="-127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ko-KR" altLang="en-US" sz="2300" b="1" dirty="0">
                <a:ea typeface="굴림" panose="020B0600000101010101" pitchFamily="50" charset="-127"/>
              </a:rPr>
              <a:t>학점</a:t>
            </a:r>
            <a:r>
              <a:rPr lang="en-US" altLang="ko-KR" sz="2300" b="1" dirty="0">
                <a:ea typeface="굴림" panose="020B0600000101010101" pitchFamily="50" charset="-127"/>
              </a:rPr>
              <a:t>  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ko-KR" sz="1800" dirty="0">
                <a:ea typeface="굴림" panose="020B0600000101010101" pitchFamily="50" charset="-127"/>
              </a:rPr>
              <a:t>3.0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ko-KR" altLang="en-US" sz="2300" b="1" dirty="0">
                <a:ea typeface="굴림" panose="020B0600000101010101" pitchFamily="50" charset="-127"/>
              </a:rPr>
              <a:t>시간</a:t>
            </a:r>
            <a:r>
              <a:rPr lang="en-US" altLang="ko-KR" sz="2300" b="1" dirty="0">
                <a:ea typeface="굴림" panose="020B0600000101010101" pitchFamily="50" charset="-127"/>
              </a:rPr>
              <a:t> : </a:t>
            </a:r>
            <a:r>
              <a:rPr lang="ko-KR" altLang="en-US" sz="2300" b="1" dirty="0">
                <a:ea typeface="굴림" panose="020B0600000101010101" pitchFamily="50" charset="-127"/>
              </a:rPr>
              <a:t>장소</a:t>
            </a:r>
            <a:endParaRPr lang="en-US" altLang="ko-KR" sz="2300" b="1" dirty="0">
              <a:ea typeface="굴림" panose="020B0600000101010101" pitchFamily="50" charset="-127"/>
            </a:endParaRPr>
          </a:p>
          <a:p>
            <a:pPr lvl="1" eaLnBrk="1" hangingPunct="1">
              <a:lnSpc>
                <a:spcPct val="90000"/>
              </a:lnSpc>
              <a:defRPr/>
            </a:pPr>
            <a:r>
              <a:rPr lang="ko-KR" altLang="en-US" sz="1800" dirty="0"/>
              <a:t>분반 </a:t>
            </a:r>
            <a:r>
              <a:rPr lang="en-US" altLang="ko-KR" sz="1800" dirty="0"/>
              <a:t>01 : </a:t>
            </a:r>
            <a:r>
              <a:rPr lang="ko-KR" altLang="en-US" sz="1800" dirty="0"/>
              <a:t>월</a:t>
            </a:r>
            <a:r>
              <a:rPr lang="en-US" altLang="ko-KR" sz="1800" dirty="0"/>
              <a:t> 2~4 :  </a:t>
            </a:r>
            <a:r>
              <a:rPr lang="ko-KR" altLang="en-US" sz="1800" dirty="0"/>
              <a:t>차</a:t>
            </a:r>
            <a:r>
              <a:rPr lang="en-US" altLang="ko-KR" sz="1800" dirty="0"/>
              <a:t>340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ko-KR" altLang="en-US" sz="1800" dirty="0"/>
              <a:t>분반 </a:t>
            </a:r>
            <a:r>
              <a:rPr lang="en-US" altLang="ko-KR" sz="1800" dirty="0"/>
              <a:t>02 : </a:t>
            </a:r>
            <a:r>
              <a:rPr lang="ko-KR" altLang="en-US" sz="1800" dirty="0"/>
              <a:t>금 </a:t>
            </a:r>
            <a:r>
              <a:rPr lang="en-US" altLang="ko-KR" sz="1800" dirty="0"/>
              <a:t>2~4 :  </a:t>
            </a:r>
            <a:r>
              <a:rPr lang="ko-KR" altLang="en-US" sz="1800" dirty="0"/>
              <a:t>차</a:t>
            </a:r>
            <a:r>
              <a:rPr lang="en-US" altLang="ko-KR" sz="1800" dirty="0"/>
              <a:t>340</a:t>
            </a:r>
            <a:endParaRPr lang="en-US" altLang="ko-KR" sz="1800" dirty="0">
              <a:ea typeface="굴림" panose="020B0600000101010101" pitchFamily="50" charset="-127"/>
            </a:endParaRPr>
          </a:p>
          <a:p>
            <a:pPr marL="457200" lvl="1" indent="0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altLang="ko-KR" sz="1800" dirty="0">
              <a:ea typeface="굴림" panose="020B0600000101010101" pitchFamily="50" charset="-127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ko-KR" altLang="en-US" sz="2300" b="1" dirty="0">
                <a:ea typeface="굴림" panose="020B0600000101010101" pitchFamily="50" charset="-127"/>
              </a:rPr>
              <a:t>교과서</a:t>
            </a:r>
            <a:endParaRPr lang="en-US" altLang="ko-KR" sz="2300" b="1" dirty="0">
              <a:ea typeface="굴림" panose="020B0600000101010101" pitchFamily="50" charset="-127"/>
            </a:endParaRP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ko-KR" sz="1800" dirty="0">
                <a:ea typeface="굴림" panose="020B0600000101010101" pitchFamily="50" charset="-127"/>
              </a:rPr>
              <a:t>PPT </a:t>
            </a:r>
            <a:r>
              <a:rPr lang="ko-KR" altLang="en-US" sz="1800" dirty="0">
                <a:ea typeface="굴림" panose="020B0600000101010101" pitchFamily="50" charset="-127"/>
              </a:rPr>
              <a:t>강의 노트</a:t>
            </a:r>
            <a:r>
              <a:rPr lang="en-US" altLang="ko-KR" sz="1800" dirty="0">
                <a:ea typeface="굴림" panose="020B0600000101010101" pitchFamily="50" charset="-127"/>
              </a:rPr>
              <a:t> @ </a:t>
            </a:r>
            <a:r>
              <a:rPr lang="ko-KR" altLang="en-US" sz="1800" dirty="0">
                <a:ea typeface="굴림" panose="020B0600000101010101" pitchFamily="50" charset="-127"/>
              </a:rPr>
              <a:t>덕성여자대학교 포털</a:t>
            </a:r>
            <a:endParaRPr lang="en-US" altLang="ko-KR" sz="1800" dirty="0">
              <a:ea typeface="굴림" panose="020B0600000101010101" pitchFamily="50" charset="-127"/>
            </a:endParaRPr>
          </a:p>
          <a:p>
            <a:pPr lvl="1" eaLnBrk="1" hangingPunct="1">
              <a:lnSpc>
                <a:spcPct val="90000"/>
              </a:lnSpc>
              <a:defRPr/>
            </a:pPr>
            <a:endParaRPr lang="en-US" altLang="ko-KR" sz="1800" dirty="0"/>
          </a:p>
          <a:p>
            <a:pPr eaLnBrk="1" hangingPunct="1">
              <a:lnSpc>
                <a:spcPct val="90000"/>
              </a:lnSpc>
              <a:defRPr/>
            </a:pPr>
            <a:endParaRPr lang="en-US" altLang="ko-KR" sz="2200" dirty="0"/>
          </a:p>
          <a:p>
            <a:pPr eaLnBrk="1" hangingPunct="1">
              <a:lnSpc>
                <a:spcPct val="90000"/>
              </a:lnSpc>
              <a:defRPr/>
            </a:pPr>
            <a:r>
              <a:rPr lang="ko-KR" altLang="en-US" sz="2200" dirty="0"/>
              <a:t>참고자료</a:t>
            </a:r>
            <a:endParaRPr lang="en-US" altLang="ko-KR" sz="2200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ko-KR" altLang="en-US" sz="1800" dirty="0"/>
              <a:t>온라인 자료</a:t>
            </a:r>
            <a:endParaRPr lang="en-US" altLang="ko-KR" sz="1800" dirty="0"/>
          </a:p>
          <a:p>
            <a:pPr lvl="1" eaLnBrk="1" hangingPunct="1">
              <a:lnSpc>
                <a:spcPct val="90000"/>
              </a:lnSpc>
              <a:defRPr/>
            </a:pPr>
            <a:r>
              <a:rPr lang="ko-KR" altLang="en-US" sz="1800" dirty="0"/>
              <a:t>실습 동영상</a:t>
            </a:r>
            <a:r>
              <a:rPr lang="en-US" altLang="ko-KR" sz="1800" dirty="0"/>
              <a:t> DVD (</a:t>
            </a:r>
            <a:r>
              <a:rPr lang="ko-KR" altLang="en-US" sz="1800" dirty="0"/>
              <a:t>도서관</a:t>
            </a:r>
            <a:r>
              <a:rPr lang="en-US" altLang="ko-KR" sz="1800" dirty="0"/>
              <a:t>)</a:t>
            </a:r>
            <a:endParaRPr lang="en-US" altLang="ko-KR" sz="1600" dirty="0"/>
          </a:p>
          <a:p>
            <a:pPr lvl="2" eaLnBrk="1" hangingPunct="1">
              <a:lnSpc>
                <a:spcPct val="90000"/>
              </a:lnSpc>
              <a:defRPr/>
            </a:pPr>
            <a:endParaRPr lang="en-US" altLang="ko-KR" sz="1600" dirty="0">
              <a:ea typeface="굴림" panose="020B0600000101010101" pitchFamily="50" charset="-127"/>
            </a:endParaRPr>
          </a:p>
          <a:p>
            <a:pPr eaLnBrk="1" hangingPunct="1">
              <a:lnSpc>
                <a:spcPct val="90000"/>
              </a:lnSpc>
              <a:defRPr/>
            </a:pPr>
            <a:endParaRPr lang="en-US" altLang="ko-KR" sz="1800" dirty="0">
              <a:ea typeface="굴림" panose="020B0600000101010101" pitchFamily="50" charset="-127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E756DABF-4989-4639-80E8-F592C3CEC5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912"/>
    </mc:Choice>
    <mc:Fallback>
      <p:transition spd="slow" advTm="68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제목 1">
            <a:extLst>
              <a:ext uri="{FF2B5EF4-FFF2-40B4-BE49-F238E27FC236}">
                <a16:creationId xmlns:a16="http://schemas.microsoft.com/office/drawing/2014/main" id="{53178908-5610-49DB-9FD3-A29988E75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b="1" dirty="0">
                <a:latin typeface="+mj-ea"/>
              </a:rPr>
              <a:t>연락 정보</a:t>
            </a:r>
          </a:p>
        </p:txBody>
      </p:sp>
      <p:sp>
        <p:nvSpPr>
          <p:cNvPr id="9219" name="TextBox 16">
            <a:extLst>
              <a:ext uri="{FF2B5EF4-FFF2-40B4-BE49-F238E27FC236}">
                <a16:creationId xmlns:a16="http://schemas.microsoft.com/office/drawing/2014/main" id="{F38A5293-97A4-4DCA-9279-0E8749BD90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1903413"/>
            <a:ext cx="3195637" cy="2646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Corbel" panose="020B0503020204020204" pitchFamily="34" charset="0"/>
                <a:ea typeface="함초롬돋움" panose="020B0604000101010101" pitchFamily="50" charset="-127"/>
                <a:cs typeface="함초롬돋움" panose="020B0604000101010101" pitchFamily="50" charset="-127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함초롬돋움" panose="020B0604000101010101" pitchFamily="50" charset="-12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o"/>
              <a:defRPr sz="2000">
                <a:solidFill>
                  <a:schemeClr val="tx1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함초롬돋움" panose="020B0604000101010101" pitchFamily="50" charset="-127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o"/>
              <a:defRPr sz="2000">
                <a:solidFill>
                  <a:schemeClr val="tx1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함초롬돋움" panose="020B0604000101010101" pitchFamily="50" charset="-12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o"/>
              <a:defRPr sz="1600">
                <a:solidFill>
                  <a:schemeClr val="tx1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함초롬돋움" panose="020B0604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o"/>
              <a:defRPr sz="1600">
                <a:solidFill>
                  <a:schemeClr val="tx1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함초롬돋움" panose="020B0604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o"/>
              <a:defRPr sz="1600">
                <a:solidFill>
                  <a:schemeClr val="tx1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함초롬돋움" panose="020B0604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o"/>
              <a:defRPr sz="1600">
                <a:solidFill>
                  <a:schemeClr val="tx1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함초롬돋움" panose="020B0604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o"/>
              <a:defRPr sz="1600">
                <a:solidFill>
                  <a:schemeClr val="tx1"/>
                </a:solidFill>
                <a:latin typeface="Corbel" panose="020B0503020204020204" pitchFamily="34" charset="0"/>
                <a:ea typeface="맑은 고딕" panose="020B0503020000020004" pitchFamily="50" charset="-127"/>
                <a:cs typeface="함초롬돋움" panose="020B0604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b="1" dirty="0" err="1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박태정</a:t>
            </a:r>
            <a:endParaRPr lang="en-US" altLang="ko-KR" b="1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b="1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20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IT</a:t>
            </a:r>
            <a:r>
              <a:rPr lang="ko-KR" altLang="en-US" sz="2000" b="1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미디어공학과</a:t>
            </a:r>
            <a:endParaRPr lang="en-US" altLang="ko-KR" sz="2000" b="1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8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Email : tjpark@duksung.ac.kr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8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Mobile : 010-8888-3611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8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Office: 02-901-8339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ko-KR" sz="180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800" dirty="0" err="1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차미리사관</a:t>
            </a:r>
            <a:r>
              <a:rPr lang="ko-KR" altLang="en-US" sz="18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8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344</a:t>
            </a:r>
            <a:r>
              <a:rPr lang="ko-KR" altLang="en-US" sz="1800" dirty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호</a:t>
            </a:r>
            <a:endParaRPr lang="en-US" altLang="ko-KR" sz="1800" dirty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59E9A4C2-C4C0-4149-A37D-A1173B740DB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2180"/>
    </mc:Choice>
    <mc:Fallback>
      <p:transition spd="slow" advTm="12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4B295964-3CE8-4F0A-9069-F76B3D84AE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ko-KR" altLang="en-US" b="1" dirty="0">
                <a:latin typeface="+mj-ea"/>
              </a:rPr>
              <a:t>강의</a:t>
            </a:r>
            <a:r>
              <a:rPr lang="en-US" altLang="ko-KR" b="1" dirty="0">
                <a:latin typeface="+mj-ea"/>
              </a:rPr>
              <a:t> </a:t>
            </a:r>
            <a:r>
              <a:rPr lang="ko-KR" altLang="en-US" b="1" dirty="0">
                <a:latin typeface="+mj-ea"/>
              </a:rPr>
              <a:t>구성</a:t>
            </a:r>
            <a:endParaRPr lang="en-US" altLang="ko-KR" b="1" dirty="0">
              <a:latin typeface="+mj-ea"/>
            </a:endParaRP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E97601E9-84D2-40B9-93C0-F3C9CA3C56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7950" y="1447800"/>
            <a:ext cx="9036050" cy="4724400"/>
          </a:xfrm>
        </p:spPr>
        <p:txBody>
          <a:bodyPr/>
          <a:lstStyle/>
          <a:p>
            <a:pPr marL="571500" indent="-571500" eaLnBrk="1" hangingPunct="1">
              <a:buFont typeface="Wingdings" panose="05000000000000000000" pitchFamily="2" charset="2"/>
              <a:buAutoNum type="romanUcPeriod"/>
              <a:defRPr/>
            </a:pPr>
            <a:r>
              <a:rPr lang="en-US" altLang="ko-KR" sz="1700" b="1" dirty="0">
                <a:latin typeface="+mn-ea"/>
                <a:cs typeface="+mn-cs"/>
              </a:rPr>
              <a:t>3ds MAX</a:t>
            </a:r>
            <a:r>
              <a:rPr lang="ko-KR" altLang="en-US" sz="1700" b="1" dirty="0">
                <a:latin typeface="+mn-ea"/>
                <a:cs typeface="+mn-cs"/>
              </a:rPr>
              <a:t>에 대한 전반적인 이해</a:t>
            </a:r>
            <a:endParaRPr lang="en-US" altLang="ko-KR" sz="1700" b="1" dirty="0">
              <a:latin typeface="+mn-ea"/>
              <a:cs typeface="+mn-cs"/>
            </a:endParaRPr>
          </a:p>
          <a:p>
            <a:pPr marL="971550" lvl="1" indent="-571500" eaLnBrk="1" hangingPunct="1">
              <a:buFont typeface="Wingdings" panose="05000000000000000000" pitchFamily="2" charset="2"/>
              <a:buAutoNum type="romanUcPeriod"/>
              <a:defRPr/>
            </a:pPr>
            <a:r>
              <a:rPr lang="en-US" altLang="ko-KR" sz="1300" b="1" dirty="0">
                <a:latin typeface="+mn-ea"/>
                <a:cs typeface="+mn-cs"/>
              </a:rPr>
              <a:t>3ds MAX </a:t>
            </a:r>
            <a:r>
              <a:rPr lang="ko-KR" altLang="en-US" sz="1300" b="1" dirty="0">
                <a:latin typeface="+mn-ea"/>
                <a:cs typeface="+mn-cs"/>
              </a:rPr>
              <a:t>인터페이스 및 환경</a:t>
            </a:r>
            <a:endParaRPr lang="en-US" altLang="ko-KR" sz="1300" b="1" dirty="0">
              <a:latin typeface="+mn-ea"/>
              <a:cs typeface="+mn-cs"/>
            </a:endParaRPr>
          </a:p>
          <a:p>
            <a:pPr marL="971550" lvl="1" indent="-571500" eaLnBrk="1" hangingPunct="1">
              <a:buFont typeface="Wingdings" panose="05000000000000000000" pitchFamily="2" charset="2"/>
              <a:buAutoNum type="romanUcPeriod"/>
              <a:defRPr/>
            </a:pPr>
            <a:endParaRPr lang="en-US" altLang="ko-KR" sz="1300" b="1" dirty="0">
              <a:latin typeface="+mn-ea"/>
              <a:cs typeface="+mn-cs"/>
            </a:endParaRPr>
          </a:p>
          <a:p>
            <a:pPr marL="571500" indent="-571500" eaLnBrk="1" hangingPunct="1">
              <a:buFont typeface="Wingdings" panose="05000000000000000000" pitchFamily="2" charset="2"/>
              <a:buAutoNum type="romanUcPeriod"/>
              <a:defRPr/>
            </a:pPr>
            <a:r>
              <a:rPr lang="ko-KR" altLang="en-US" sz="1700" b="1" dirty="0">
                <a:latin typeface="+mn-ea"/>
                <a:cs typeface="+mn-cs"/>
              </a:rPr>
              <a:t>모델링</a:t>
            </a:r>
            <a:r>
              <a:rPr lang="en-US" altLang="ko-KR" sz="1700" b="1" dirty="0">
                <a:latin typeface="+mn-ea"/>
                <a:cs typeface="+mn-cs"/>
              </a:rPr>
              <a:t>(modeling)</a:t>
            </a:r>
          </a:p>
          <a:p>
            <a:pPr marL="971550" lvl="1" indent="-571500" eaLnBrk="1" hangingPunct="1">
              <a:buFont typeface="Wingdings" panose="05000000000000000000" pitchFamily="2" charset="2"/>
              <a:buAutoNum type="romanUcPeriod"/>
              <a:defRPr/>
            </a:pPr>
            <a:r>
              <a:rPr lang="ko-KR" altLang="en-US" sz="1300" b="1" dirty="0">
                <a:latin typeface="+mn-ea"/>
                <a:cs typeface="+mn-cs"/>
              </a:rPr>
              <a:t>이론</a:t>
            </a:r>
            <a:endParaRPr lang="en-US" altLang="ko-KR" sz="1300" b="1" dirty="0">
              <a:latin typeface="+mn-ea"/>
              <a:cs typeface="+mn-cs"/>
            </a:endParaRPr>
          </a:p>
          <a:p>
            <a:pPr marL="971550" lvl="1" indent="-571500" eaLnBrk="1" hangingPunct="1">
              <a:buFont typeface="Wingdings" panose="05000000000000000000" pitchFamily="2" charset="2"/>
              <a:buAutoNum type="romanUcPeriod"/>
              <a:defRPr/>
            </a:pPr>
            <a:r>
              <a:rPr lang="ko-KR" altLang="en-US" sz="1300" b="1" dirty="0">
                <a:latin typeface="+mn-ea"/>
                <a:cs typeface="+mn-cs"/>
              </a:rPr>
              <a:t>실기</a:t>
            </a:r>
            <a:endParaRPr lang="en-US" altLang="ko-KR" sz="1300" b="1" dirty="0">
              <a:latin typeface="+mn-ea"/>
              <a:cs typeface="+mn-cs"/>
            </a:endParaRPr>
          </a:p>
          <a:p>
            <a:pPr marL="971550" lvl="1" indent="-571500" eaLnBrk="1" hangingPunct="1">
              <a:buFont typeface="Wingdings" panose="05000000000000000000" pitchFamily="2" charset="2"/>
              <a:buAutoNum type="romanUcPeriod"/>
              <a:defRPr/>
            </a:pPr>
            <a:endParaRPr lang="en-US" altLang="ko-KR" sz="1300" b="1" dirty="0">
              <a:latin typeface="+mn-ea"/>
              <a:cs typeface="+mn-cs"/>
            </a:endParaRPr>
          </a:p>
          <a:p>
            <a:pPr marL="571500" indent="-571500" eaLnBrk="1" hangingPunct="1">
              <a:buFont typeface="Wingdings" panose="05000000000000000000" pitchFamily="2" charset="2"/>
              <a:buAutoNum type="romanUcPeriod"/>
              <a:defRPr/>
            </a:pPr>
            <a:r>
              <a:rPr lang="ko-KR" altLang="en-US" sz="1700" b="1" dirty="0" err="1">
                <a:latin typeface="+mn-ea"/>
                <a:cs typeface="+mn-cs"/>
              </a:rPr>
              <a:t>렌더링</a:t>
            </a:r>
            <a:r>
              <a:rPr lang="en-US" altLang="ko-KR" sz="1700" b="1" dirty="0">
                <a:latin typeface="+mn-ea"/>
                <a:cs typeface="+mn-cs"/>
              </a:rPr>
              <a:t>(rendering)</a:t>
            </a:r>
          </a:p>
          <a:p>
            <a:pPr marL="971550" lvl="1" indent="-571500" eaLnBrk="1" hangingPunct="1">
              <a:buFont typeface="Wingdings" panose="05000000000000000000" pitchFamily="2" charset="2"/>
              <a:buAutoNum type="romanUcPeriod"/>
              <a:defRPr/>
            </a:pPr>
            <a:r>
              <a:rPr lang="ko-KR" altLang="en-US" sz="1300" b="1" dirty="0">
                <a:latin typeface="+mn-ea"/>
                <a:cs typeface="+mn-cs"/>
              </a:rPr>
              <a:t>이론</a:t>
            </a:r>
            <a:endParaRPr lang="en-US" altLang="ko-KR" sz="1300" b="1" dirty="0">
              <a:latin typeface="+mn-ea"/>
              <a:cs typeface="+mn-cs"/>
            </a:endParaRPr>
          </a:p>
          <a:p>
            <a:pPr marL="971550" lvl="1" indent="-571500" eaLnBrk="1" hangingPunct="1">
              <a:buFont typeface="Wingdings" panose="05000000000000000000" pitchFamily="2" charset="2"/>
              <a:buAutoNum type="romanUcPeriod"/>
              <a:defRPr/>
            </a:pPr>
            <a:r>
              <a:rPr lang="ko-KR" altLang="en-US" sz="1300" b="1" dirty="0">
                <a:latin typeface="+mn-ea"/>
                <a:cs typeface="+mn-cs"/>
              </a:rPr>
              <a:t>실기</a:t>
            </a:r>
            <a:endParaRPr lang="en-US" altLang="ko-KR" sz="1300" b="1" dirty="0">
              <a:latin typeface="+mn-ea"/>
              <a:cs typeface="+mn-cs"/>
            </a:endParaRPr>
          </a:p>
          <a:p>
            <a:pPr marL="971550" lvl="1" indent="-571500" eaLnBrk="1" hangingPunct="1">
              <a:buFont typeface="Wingdings" panose="05000000000000000000" pitchFamily="2" charset="2"/>
              <a:buAutoNum type="romanUcPeriod"/>
              <a:defRPr/>
            </a:pPr>
            <a:endParaRPr lang="en-US" altLang="ko-KR" sz="1300" b="1" dirty="0">
              <a:latin typeface="+mn-ea"/>
              <a:cs typeface="+mn-cs"/>
            </a:endParaRPr>
          </a:p>
          <a:p>
            <a:pPr marL="571500" indent="-571500" eaLnBrk="1" hangingPunct="1">
              <a:buFont typeface="Wingdings" panose="05000000000000000000" pitchFamily="2" charset="2"/>
              <a:buAutoNum type="romanUcPeriod"/>
              <a:defRPr/>
            </a:pPr>
            <a:r>
              <a:rPr lang="ko-KR" altLang="en-US" sz="1700" b="1" dirty="0">
                <a:latin typeface="+mn-ea"/>
                <a:cs typeface="+mn-cs"/>
              </a:rPr>
              <a:t>애니메이션</a:t>
            </a:r>
            <a:r>
              <a:rPr lang="en-US" altLang="ko-KR" sz="1700" b="1" dirty="0">
                <a:latin typeface="+mn-ea"/>
                <a:cs typeface="+mn-cs"/>
              </a:rPr>
              <a:t>(animation)</a:t>
            </a:r>
          </a:p>
          <a:p>
            <a:pPr marL="971550" lvl="1" indent="-571500" eaLnBrk="1" hangingPunct="1">
              <a:buFont typeface="Wingdings" panose="05000000000000000000" pitchFamily="2" charset="2"/>
              <a:buAutoNum type="romanUcPeriod"/>
              <a:defRPr/>
            </a:pPr>
            <a:r>
              <a:rPr lang="ko-KR" altLang="en-US" sz="1300" b="1" dirty="0">
                <a:latin typeface="+mn-ea"/>
                <a:cs typeface="+mn-cs"/>
              </a:rPr>
              <a:t>이론</a:t>
            </a:r>
            <a:endParaRPr lang="en-US" altLang="ko-KR" sz="1300" b="1" dirty="0">
              <a:latin typeface="+mn-ea"/>
              <a:cs typeface="+mn-cs"/>
            </a:endParaRPr>
          </a:p>
          <a:p>
            <a:pPr marL="971550" lvl="1" indent="-571500" eaLnBrk="1" hangingPunct="1">
              <a:buFont typeface="Wingdings" panose="05000000000000000000" pitchFamily="2" charset="2"/>
              <a:buAutoNum type="romanUcPeriod"/>
              <a:defRPr/>
            </a:pPr>
            <a:r>
              <a:rPr lang="ko-KR" altLang="en-US" sz="1300" b="1" dirty="0">
                <a:latin typeface="+mn-ea"/>
                <a:cs typeface="+mn-cs"/>
              </a:rPr>
              <a:t>실기</a:t>
            </a:r>
            <a:endParaRPr lang="en-US" altLang="ko-KR" sz="1300" b="1" dirty="0">
              <a:latin typeface="+mn-ea"/>
              <a:cs typeface="+mn-cs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altLang="ko-KR" sz="1400" b="1" dirty="0">
              <a:latin typeface="+mn-ea"/>
              <a:cs typeface="+mn-cs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altLang="ko-KR" b="1" dirty="0">
              <a:latin typeface="+mn-ea"/>
              <a:cs typeface="+mn-cs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잉크 1">
                <a:extLst>
                  <a:ext uri="{FF2B5EF4-FFF2-40B4-BE49-F238E27FC236}">
                    <a16:creationId xmlns:a16="http://schemas.microsoft.com/office/drawing/2014/main" id="{47E6ABB5-2D13-4453-A72C-BEC37C8B7F8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64280" y="1581120"/>
              <a:ext cx="3066120" cy="3198600"/>
            </p14:xfrm>
          </p:contentPart>
        </mc:Choice>
        <mc:Fallback>
          <p:pic>
            <p:nvPicPr>
              <p:cNvPr id="2" name="잉크 1">
                <a:extLst>
                  <a:ext uri="{FF2B5EF4-FFF2-40B4-BE49-F238E27FC236}">
                    <a16:creationId xmlns:a16="http://schemas.microsoft.com/office/drawing/2014/main" id="{47E6ABB5-2D13-4453-A72C-BEC37C8B7F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8440" y="1517760"/>
                <a:ext cx="3097440" cy="3325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7DA115D8-8F8D-45D3-AD08-3C9A639789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577"/>
    </mc:Choice>
    <mc:Fallback>
      <p:transition spd="slow" advTm="210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9D0ECE49-B878-4D4E-83C7-10BEDAA2F42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85750"/>
            <a:ext cx="7010400" cy="622300"/>
          </a:xfrm>
        </p:spPr>
        <p:txBody>
          <a:bodyPr/>
          <a:lstStyle/>
          <a:p>
            <a:pPr eaLnBrk="1" hangingPunct="1"/>
            <a:r>
              <a:rPr lang="ko-KR" altLang="en-US" b="1" dirty="0"/>
              <a:t>일정 </a:t>
            </a:r>
            <a:r>
              <a:rPr lang="en-US" altLang="ko-KR" b="1" dirty="0"/>
              <a:t>– 3D </a:t>
            </a:r>
            <a:r>
              <a:rPr lang="ko-KR" altLang="en-US" b="1" dirty="0"/>
              <a:t>그래픽스 기초 </a:t>
            </a:r>
            <a:r>
              <a:rPr lang="en-US" altLang="ko-KR" b="1" dirty="0"/>
              <a:t>(</a:t>
            </a:r>
            <a:r>
              <a:rPr lang="ko-KR" altLang="en-US" b="1" dirty="0"/>
              <a:t>분반 </a:t>
            </a:r>
            <a:r>
              <a:rPr lang="en-US" altLang="ko-KR" b="1" dirty="0"/>
              <a:t>1)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05815AE-38BB-4765-84C3-66E00EB9C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845421"/>
              </p:ext>
            </p:extLst>
          </p:nvPr>
        </p:nvGraphicFramePr>
        <p:xfrm>
          <a:off x="179388" y="1236663"/>
          <a:ext cx="8281044" cy="5302492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7933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877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03/02</a:t>
                      </a:r>
                      <a:endParaRPr lang="ko-KR" altLang="en-US" sz="1400" b="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/>
                        <a:t>과목 소개 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</a:rPr>
                        <a:t>휴강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03/09</a:t>
                      </a:r>
                      <a:endParaRPr lang="ko-KR" alt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kern="1200" dirty="0">
                          <a:solidFill>
                            <a:srgbClr val="92D050"/>
                          </a:solidFill>
                          <a:latin typeface="+mn-lt"/>
                          <a:ea typeface="+mn-ea"/>
                          <a:cs typeface="+mn-cs"/>
                        </a:rPr>
                        <a:t>3ds MAX </a:t>
                      </a:r>
                      <a:r>
                        <a:rPr lang="ko-KR" altLang="en-US" sz="1400" b="1" kern="1200" dirty="0">
                          <a:solidFill>
                            <a:srgbClr val="92D050"/>
                          </a:solidFill>
                          <a:latin typeface="+mn-lt"/>
                          <a:ea typeface="+mn-ea"/>
                          <a:cs typeface="+mn-cs"/>
                        </a:rPr>
                        <a:t>인터페이스의 이해 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</a:rPr>
                        <a:t>과제 대체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4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03/16</a:t>
                      </a:r>
                      <a:endParaRPr lang="ko-KR" alt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kern="120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3ds</a:t>
                      </a:r>
                      <a:r>
                        <a:rPr lang="en-US" altLang="ko-KR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MAX </a:t>
                      </a:r>
                      <a:r>
                        <a:rPr lang="ko-KR" altLang="en-US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작업을 위한 사전 연습</a:t>
                      </a:r>
                      <a:r>
                        <a:rPr lang="en-US" altLang="ko-KR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(1/2) 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</a:rPr>
                        <a:t>온라인 강의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03/23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kern="120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3ds</a:t>
                      </a:r>
                      <a:r>
                        <a:rPr lang="en-US" altLang="ko-KR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MAX </a:t>
                      </a:r>
                      <a:r>
                        <a:rPr lang="ko-KR" altLang="en-US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작업을 위한 사전 연습</a:t>
                      </a:r>
                      <a:r>
                        <a:rPr lang="en-US" altLang="ko-KR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(2/2)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 (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</a:rPr>
                        <a:t>온라인 강의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03/30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모델링 </a:t>
                      </a:r>
                      <a:r>
                        <a:rPr lang="en-US" altLang="ko-KR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(1/3)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04/06</a:t>
                      </a:r>
                      <a:endParaRPr lang="ko-KR" alt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모델링 </a:t>
                      </a:r>
                      <a:r>
                        <a:rPr lang="en-US" altLang="ko-KR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(1/3)</a:t>
                      </a:r>
                      <a:endParaRPr lang="ko-KR" altLang="en-US" sz="1400" b="1" kern="1200" dirty="0">
                        <a:solidFill>
                          <a:srgbClr val="00B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04/13</a:t>
                      </a:r>
                      <a:endParaRPr lang="ko-KR" alt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모델링 </a:t>
                      </a:r>
                      <a:r>
                        <a:rPr lang="en-US" altLang="ko-KR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(3/3) </a:t>
                      </a:r>
                      <a:r>
                        <a:rPr lang="ko-KR" altLang="en-US" sz="1400" b="1" dirty="0">
                          <a:solidFill>
                            <a:srgbClr val="00B0F0"/>
                          </a:solidFill>
                        </a:rPr>
                        <a:t>렌더링 </a:t>
                      </a:r>
                      <a:r>
                        <a:rPr lang="en-US" altLang="ko-KR" sz="1400" b="1" dirty="0">
                          <a:solidFill>
                            <a:srgbClr val="00B0F0"/>
                          </a:solidFill>
                        </a:rPr>
                        <a:t>(1/4)</a:t>
                      </a:r>
                      <a:endParaRPr lang="ko-KR" altLang="en-US" sz="1400" b="1" kern="1200" dirty="0">
                        <a:solidFill>
                          <a:srgbClr val="00B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04/20</a:t>
                      </a:r>
                      <a:endParaRPr lang="ko-KR" altLang="en-US" sz="1400" b="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00B0F0"/>
                          </a:solidFill>
                        </a:rPr>
                        <a:t>렌더링 </a:t>
                      </a:r>
                      <a:r>
                        <a:rPr lang="en-US" altLang="ko-KR" sz="1400" b="1" dirty="0">
                          <a:solidFill>
                            <a:srgbClr val="00B0F0"/>
                          </a:solidFill>
                        </a:rPr>
                        <a:t>(2/4) </a:t>
                      </a:r>
                      <a:r>
                        <a:rPr lang="ko-KR" altLang="en-US" sz="1400" b="1" dirty="0"/>
                        <a:t>중간 고사</a:t>
                      </a: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04/27</a:t>
                      </a:r>
                      <a:endParaRPr lang="ko-KR" altLang="en-US" sz="1400" b="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00B0F0"/>
                          </a:solidFill>
                        </a:rPr>
                        <a:t>렌더링 </a:t>
                      </a:r>
                      <a:r>
                        <a:rPr lang="en-US" altLang="ko-KR" sz="1400" b="1" dirty="0">
                          <a:solidFill>
                            <a:srgbClr val="00B0F0"/>
                          </a:solidFill>
                        </a:rPr>
                        <a:t>(3/4)</a:t>
                      </a:r>
                      <a:endParaRPr lang="ko-KR" altLang="en-US" sz="14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/>
                        <a:t>05/04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00B0F0"/>
                          </a:solidFill>
                        </a:rPr>
                        <a:t>렌더링 </a:t>
                      </a:r>
                      <a:r>
                        <a:rPr lang="en-US" altLang="ko-KR" sz="1400" b="1" dirty="0">
                          <a:solidFill>
                            <a:srgbClr val="00B0F0"/>
                          </a:solidFill>
                        </a:rPr>
                        <a:t>(4/4)</a:t>
                      </a:r>
                      <a:endParaRPr lang="ko-KR" altLang="en-US" sz="1400" b="1" dirty="0">
                        <a:solidFill>
                          <a:srgbClr val="C00000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7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/>
                        <a:t>05/11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9966FF"/>
                          </a:solidFill>
                        </a:rPr>
                        <a:t>애니메이션</a:t>
                      </a:r>
                      <a:r>
                        <a:rPr lang="en-US" altLang="ko-KR" sz="1400" b="1" dirty="0">
                          <a:solidFill>
                            <a:srgbClr val="9966FF"/>
                          </a:solidFill>
                        </a:rPr>
                        <a:t>(1/5)</a:t>
                      </a:r>
                      <a:endParaRPr lang="ko-KR" altLang="en-US" sz="1400" b="1" dirty="0">
                        <a:solidFill>
                          <a:srgbClr val="C00000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7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05/18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9966FF"/>
                          </a:solidFill>
                        </a:rPr>
                        <a:t>애니메이션</a:t>
                      </a:r>
                      <a:r>
                        <a:rPr lang="en-US" altLang="ko-KR" sz="1400" b="1" dirty="0">
                          <a:solidFill>
                            <a:srgbClr val="9966FF"/>
                          </a:solidFill>
                        </a:rPr>
                        <a:t>(2/5)</a:t>
                      </a:r>
                      <a:endParaRPr lang="ko-KR" altLang="en-US" sz="1400" b="1" dirty="0">
                        <a:solidFill>
                          <a:srgbClr val="C00000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05/25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9966FF"/>
                          </a:solidFill>
                        </a:rPr>
                        <a:t>애니메이션</a:t>
                      </a:r>
                      <a:r>
                        <a:rPr lang="en-US" altLang="ko-KR" sz="1400" b="1" dirty="0">
                          <a:solidFill>
                            <a:srgbClr val="9966FF"/>
                          </a:solidFill>
                        </a:rPr>
                        <a:t>(3/5)</a:t>
                      </a:r>
                      <a:endParaRPr lang="ko-KR" altLang="en-US" sz="1400" b="1" dirty="0">
                        <a:solidFill>
                          <a:srgbClr val="9966FF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06/01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9966FF"/>
                          </a:solidFill>
                        </a:rPr>
                        <a:t>애니메이션</a:t>
                      </a:r>
                      <a:r>
                        <a:rPr lang="en-US" altLang="ko-KR" sz="1400" b="1" dirty="0">
                          <a:solidFill>
                            <a:srgbClr val="9966FF"/>
                          </a:solidFill>
                        </a:rPr>
                        <a:t>(4/5)</a:t>
                      </a:r>
                      <a:endParaRPr lang="ko-KR" altLang="en-US" sz="1400" b="1" dirty="0">
                        <a:solidFill>
                          <a:srgbClr val="9966FF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06/08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9966FF"/>
                          </a:solidFill>
                        </a:rPr>
                        <a:t>애니메이션</a:t>
                      </a:r>
                      <a:r>
                        <a:rPr lang="en-US" altLang="ko-KR" sz="1400" b="1" dirty="0">
                          <a:solidFill>
                            <a:srgbClr val="9966FF"/>
                          </a:solidFill>
                        </a:rPr>
                        <a:t>(5/5)</a:t>
                      </a:r>
                      <a:endParaRPr lang="ko-KR" altLang="en-US" sz="1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06/15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기말 고사 </a:t>
                      </a:r>
                      <a:r>
                        <a:rPr lang="en-US" altLang="ko-KR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분반 </a:t>
                      </a:r>
                      <a:r>
                        <a:rPr lang="en-US" altLang="ko-KR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01, 02 </a:t>
                      </a:r>
                      <a:r>
                        <a:rPr lang="ko-KR" altLang="en-US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함께 시험 실시 예정</a:t>
                      </a:r>
                      <a:r>
                        <a:rPr lang="en-US" altLang="ko-KR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03511831"/>
                  </a:ext>
                </a:extLst>
              </a:tr>
            </a:tbl>
          </a:graphicData>
        </a:graphic>
      </p:graphicFrame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8DA51A96-1E41-4D71-9C95-9683CC7EF69D}"/>
              </a:ext>
            </a:extLst>
          </p:cNvPr>
          <p:cNvSpPr/>
          <p:nvPr/>
        </p:nvSpPr>
        <p:spPr bwMode="auto">
          <a:xfrm>
            <a:off x="179388" y="981075"/>
            <a:ext cx="1439862" cy="28733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hangingPunct="1">
              <a:defRPr/>
            </a:pPr>
            <a:r>
              <a:rPr lang="en-US" altLang="ko-KR" sz="1400" dirty="0">
                <a:solidFill>
                  <a:schemeClr val="bg1"/>
                </a:solidFill>
                <a:latin typeface="+mj-lt"/>
              </a:rPr>
              <a:t>Mon</a:t>
            </a:r>
            <a:endParaRPr lang="ko-KR" altLang="en-US" sz="1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163EEAB-3B2F-4B98-B3D2-95F9595B2EF8}"/>
              </a:ext>
            </a:extLst>
          </p:cNvPr>
          <p:cNvSpPr/>
          <p:nvPr/>
        </p:nvSpPr>
        <p:spPr bwMode="auto">
          <a:xfrm>
            <a:off x="6508596" y="5301208"/>
            <a:ext cx="1727200" cy="57626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 eaLnBrk="1" hangingPunct="1">
              <a:defRPr/>
            </a:pPr>
            <a:r>
              <a:rPr lang="ko-KR" altLang="en-US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학기말 프로젝트 결과물</a:t>
            </a:r>
            <a:endParaRPr lang="en-US" altLang="ko-KR" sz="900" dirty="0">
              <a:solidFill>
                <a:schemeClr val="accent2">
                  <a:lumMod val="60000"/>
                  <a:lumOff val="40000"/>
                </a:schemeClr>
              </a:solidFill>
              <a:latin typeface="HY견고딕" pitchFamily="18" charset="-127"/>
              <a:ea typeface="HY견고딕" pitchFamily="18" charset="-127"/>
            </a:endParaRPr>
          </a:p>
          <a:p>
            <a:pPr algn="ctr" eaLnBrk="1" hangingPunct="1">
              <a:defRPr/>
            </a:pPr>
            <a:r>
              <a:rPr lang="ko-KR" altLang="en-US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제출 </a:t>
            </a:r>
            <a:r>
              <a:rPr lang="en-US" altLang="ko-KR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:6</a:t>
            </a:r>
            <a:r>
              <a:rPr lang="ko-KR" altLang="en-US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월 </a:t>
            </a:r>
            <a:r>
              <a:rPr lang="en-US" altLang="ko-KR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18</a:t>
            </a:r>
            <a:r>
              <a:rPr lang="ko-KR" altLang="en-US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일까지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AF7BC4B-48F2-46DA-95DE-10920CAC53D7}"/>
              </a:ext>
            </a:extLst>
          </p:cNvPr>
          <p:cNvSpPr/>
          <p:nvPr/>
        </p:nvSpPr>
        <p:spPr bwMode="auto">
          <a:xfrm>
            <a:off x="6516216" y="4005064"/>
            <a:ext cx="1727200" cy="2159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 eaLnBrk="1" hangingPunct="1">
              <a:defRPr/>
            </a:pPr>
            <a:r>
              <a:rPr lang="ko-KR" altLang="en-US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학기말 프로젝트 제안서 제출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잉크 1">
                <a:extLst>
                  <a:ext uri="{FF2B5EF4-FFF2-40B4-BE49-F238E27FC236}">
                    <a16:creationId xmlns:a16="http://schemas.microsoft.com/office/drawing/2014/main" id="{0134A83F-435F-48EA-AAD8-8E80BF2A940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22040" y="1430280"/>
              <a:ext cx="7144920" cy="5001480"/>
            </p14:xfrm>
          </p:contentPart>
        </mc:Choice>
        <mc:Fallback>
          <p:pic>
            <p:nvPicPr>
              <p:cNvPr id="2" name="잉크 1">
                <a:extLst>
                  <a:ext uri="{FF2B5EF4-FFF2-40B4-BE49-F238E27FC236}">
                    <a16:creationId xmlns:a16="http://schemas.microsoft.com/office/drawing/2014/main" id="{0134A83F-435F-48EA-AAD8-8E80BF2A94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06200" y="1366920"/>
                <a:ext cx="7176240" cy="51282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D95470B2-45DD-4D71-AA75-9075294739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62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673"/>
    </mc:Choice>
    <mc:Fallback>
      <p:transition spd="slow" advTm="238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9D0ECE49-B878-4D4E-83C7-10BEDAA2F42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85750"/>
            <a:ext cx="7010400" cy="622300"/>
          </a:xfrm>
        </p:spPr>
        <p:txBody>
          <a:bodyPr/>
          <a:lstStyle/>
          <a:p>
            <a:pPr eaLnBrk="1" hangingPunct="1"/>
            <a:r>
              <a:rPr lang="ko-KR" altLang="en-US" b="1" dirty="0"/>
              <a:t>일정 </a:t>
            </a:r>
            <a:r>
              <a:rPr lang="en-US" altLang="ko-KR" b="1" dirty="0"/>
              <a:t>– 3D </a:t>
            </a:r>
            <a:r>
              <a:rPr lang="ko-KR" altLang="en-US" b="1" dirty="0"/>
              <a:t>그래픽스 기초 </a:t>
            </a:r>
            <a:r>
              <a:rPr lang="en-US" altLang="ko-KR" b="1" dirty="0"/>
              <a:t>(</a:t>
            </a:r>
            <a:r>
              <a:rPr lang="ko-KR" altLang="en-US" b="1" dirty="0"/>
              <a:t>분반 </a:t>
            </a:r>
            <a:r>
              <a:rPr lang="en-US" altLang="ko-KR" b="1" dirty="0"/>
              <a:t>2)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05815AE-38BB-4765-84C3-66E00EB9C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297990"/>
              </p:ext>
            </p:extLst>
          </p:nvPr>
        </p:nvGraphicFramePr>
        <p:xfrm>
          <a:off x="179388" y="1236663"/>
          <a:ext cx="8281044" cy="5302492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7933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877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03/06</a:t>
                      </a:r>
                      <a:endParaRPr lang="ko-KR" altLang="en-US" sz="1400" b="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/>
                        <a:t>과목 소개 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</a:rPr>
                        <a:t>휴강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03/13</a:t>
                      </a:r>
                      <a:endParaRPr lang="ko-KR" alt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kern="1200" dirty="0">
                          <a:solidFill>
                            <a:srgbClr val="92D050"/>
                          </a:solidFill>
                          <a:latin typeface="+mn-lt"/>
                          <a:ea typeface="+mn-ea"/>
                          <a:cs typeface="+mn-cs"/>
                        </a:rPr>
                        <a:t>3ds MAX </a:t>
                      </a:r>
                      <a:r>
                        <a:rPr lang="ko-KR" altLang="en-US" sz="1400" b="1" kern="1200" dirty="0">
                          <a:solidFill>
                            <a:srgbClr val="92D050"/>
                          </a:solidFill>
                          <a:latin typeface="+mn-lt"/>
                          <a:ea typeface="+mn-ea"/>
                          <a:cs typeface="+mn-cs"/>
                        </a:rPr>
                        <a:t>인터페이스의 이해 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</a:rPr>
                        <a:t>과제 대체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4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03/20</a:t>
                      </a:r>
                      <a:endParaRPr lang="ko-KR" alt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kern="120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3ds</a:t>
                      </a:r>
                      <a:r>
                        <a:rPr lang="en-US" altLang="ko-KR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MAX </a:t>
                      </a:r>
                      <a:r>
                        <a:rPr lang="ko-KR" altLang="en-US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작업을 위한 사전 연습</a:t>
                      </a:r>
                      <a:r>
                        <a:rPr lang="en-US" altLang="ko-KR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(1/2) 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</a:rPr>
                        <a:t>온라인 강의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03/27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kern="120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3ds</a:t>
                      </a:r>
                      <a:r>
                        <a:rPr lang="en-US" altLang="ko-KR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MAX </a:t>
                      </a:r>
                      <a:r>
                        <a:rPr lang="ko-KR" altLang="en-US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작업을 위한 사전 연습</a:t>
                      </a:r>
                      <a:r>
                        <a:rPr lang="en-US" altLang="ko-KR" sz="1400" b="1" kern="1200" baseline="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(2/2)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 (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</a:rPr>
                        <a:t>온라인 강의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04/03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모델링 </a:t>
                      </a:r>
                      <a:r>
                        <a:rPr lang="en-US" altLang="ko-KR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(1/3)</a:t>
                      </a:r>
                      <a:endParaRPr lang="ko-KR" alt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04/10</a:t>
                      </a:r>
                      <a:endParaRPr lang="ko-KR" alt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모델링 </a:t>
                      </a:r>
                      <a:r>
                        <a:rPr lang="en-US" altLang="ko-KR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(1/3)</a:t>
                      </a:r>
                      <a:endParaRPr lang="ko-KR" altLang="en-US" sz="1400" b="1" kern="1200" dirty="0">
                        <a:solidFill>
                          <a:srgbClr val="00B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04/17</a:t>
                      </a:r>
                      <a:endParaRPr lang="ko-KR" alt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모델링 </a:t>
                      </a:r>
                      <a:r>
                        <a:rPr lang="en-US" altLang="ko-KR" sz="1400" b="1" kern="1200" dirty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(3/3) </a:t>
                      </a:r>
                      <a:r>
                        <a:rPr lang="ko-KR" altLang="en-US" sz="1400" b="1" dirty="0">
                          <a:solidFill>
                            <a:srgbClr val="00B0F0"/>
                          </a:solidFill>
                        </a:rPr>
                        <a:t>렌더링 </a:t>
                      </a:r>
                      <a:r>
                        <a:rPr lang="en-US" altLang="ko-KR" sz="1400" b="1" dirty="0">
                          <a:solidFill>
                            <a:srgbClr val="00B0F0"/>
                          </a:solidFill>
                        </a:rPr>
                        <a:t>(1/4)</a:t>
                      </a:r>
                      <a:endParaRPr lang="ko-KR" altLang="en-US" sz="1400" b="1" kern="1200" dirty="0">
                        <a:solidFill>
                          <a:srgbClr val="00B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04/24</a:t>
                      </a:r>
                      <a:endParaRPr lang="ko-KR" altLang="en-US" sz="1400" b="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00B0F0"/>
                          </a:solidFill>
                        </a:rPr>
                        <a:t>렌더링 </a:t>
                      </a:r>
                      <a:r>
                        <a:rPr lang="en-US" altLang="ko-KR" sz="1400" b="1" dirty="0">
                          <a:solidFill>
                            <a:srgbClr val="00B0F0"/>
                          </a:solidFill>
                        </a:rPr>
                        <a:t>(2/4) </a:t>
                      </a:r>
                      <a:r>
                        <a:rPr lang="ko-KR" altLang="en-US" sz="1400" b="1" dirty="0"/>
                        <a:t>중간 고사</a:t>
                      </a: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05/01</a:t>
                      </a:r>
                      <a:endParaRPr lang="ko-KR" altLang="en-US" sz="1400" b="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00B0F0"/>
                          </a:solidFill>
                        </a:rPr>
                        <a:t>렌더링 </a:t>
                      </a:r>
                      <a:r>
                        <a:rPr lang="en-US" altLang="ko-KR" sz="1400" b="1" dirty="0">
                          <a:solidFill>
                            <a:srgbClr val="00B0F0"/>
                          </a:solidFill>
                        </a:rPr>
                        <a:t>(3/4)</a:t>
                      </a:r>
                      <a:endParaRPr lang="ko-KR" altLang="en-US" sz="14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/>
                        <a:t>05/08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00B0F0"/>
                          </a:solidFill>
                        </a:rPr>
                        <a:t>렌더링 </a:t>
                      </a:r>
                      <a:r>
                        <a:rPr lang="en-US" altLang="ko-KR" sz="1400" b="1" dirty="0">
                          <a:solidFill>
                            <a:srgbClr val="00B0F0"/>
                          </a:solidFill>
                        </a:rPr>
                        <a:t>(4/4)</a:t>
                      </a:r>
                      <a:endParaRPr lang="ko-KR" altLang="en-US" sz="1400" b="1" dirty="0">
                        <a:solidFill>
                          <a:srgbClr val="C00000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7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/>
                        <a:t>05/15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9966FF"/>
                          </a:solidFill>
                        </a:rPr>
                        <a:t>애니메이션</a:t>
                      </a:r>
                      <a:r>
                        <a:rPr lang="en-US" altLang="ko-KR" sz="1400" b="1" dirty="0">
                          <a:solidFill>
                            <a:srgbClr val="9966FF"/>
                          </a:solidFill>
                        </a:rPr>
                        <a:t>(1/5)</a:t>
                      </a:r>
                      <a:endParaRPr lang="ko-KR" altLang="en-US" sz="1400" b="1" dirty="0">
                        <a:solidFill>
                          <a:srgbClr val="C00000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47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/>
                        <a:t>05/22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9966FF"/>
                          </a:solidFill>
                        </a:rPr>
                        <a:t>애니메이션</a:t>
                      </a:r>
                      <a:r>
                        <a:rPr lang="en-US" altLang="ko-KR" sz="1400" b="1" dirty="0">
                          <a:solidFill>
                            <a:srgbClr val="9966FF"/>
                          </a:solidFill>
                        </a:rPr>
                        <a:t>(2/5)</a:t>
                      </a:r>
                      <a:endParaRPr lang="ko-KR" altLang="en-US" sz="1400" b="1" dirty="0">
                        <a:solidFill>
                          <a:srgbClr val="C00000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05/29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9966FF"/>
                          </a:solidFill>
                        </a:rPr>
                        <a:t>애니메이션</a:t>
                      </a:r>
                      <a:r>
                        <a:rPr lang="en-US" altLang="ko-KR" sz="1400" b="1" dirty="0">
                          <a:solidFill>
                            <a:srgbClr val="9966FF"/>
                          </a:solidFill>
                        </a:rPr>
                        <a:t>(3/5)</a:t>
                      </a:r>
                      <a:endParaRPr lang="ko-KR" altLang="en-US" sz="1400" b="1" dirty="0">
                        <a:solidFill>
                          <a:srgbClr val="9966FF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06/05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9966FF"/>
                          </a:solidFill>
                        </a:rPr>
                        <a:t>애니메이션</a:t>
                      </a:r>
                      <a:r>
                        <a:rPr lang="en-US" altLang="ko-KR" sz="1400" b="1" dirty="0">
                          <a:solidFill>
                            <a:srgbClr val="9966FF"/>
                          </a:solidFill>
                        </a:rPr>
                        <a:t>(4/5)</a:t>
                      </a:r>
                      <a:endParaRPr lang="ko-KR" altLang="en-US" sz="1400" b="1" dirty="0">
                        <a:solidFill>
                          <a:srgbClr val="9966FF"/>
                        </a:solidFill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06/12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9966FF"/>
                          </a:solidFill>
                        </a:rPr>
                        <a:t>애니메이션</a:t>
                      </a:r>
                      <a:r>
                        <a:rPr lang="en-US" altLang="ko-KR" sz="1400" b="1" dirty="0">
                          <a:solidFill>
                            <a:srgbClr val="9966FF"/>
                          </a:solidFill>
                        </a:rPr>
                        <a:t>(5/5)</a:t>
                      </a:r>
                      <a:endParaRPr lang="ko-KR" altLang="en-US" sz="1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352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06/15</a:t>
                      </a:r>
                      <a:endParaRPr lang="ko-KR" altLang="en-US" sz="1400" dirty="0"/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기말 고사 </a:t>
                      </a:r>
                      <a:r>
                        <a:rPr lang="en-US" altLang="ko-KR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분반 </a:t>
                      </a:r>
                      <a:r>
                        <a:rPr lang="en-US" altLang="ko-KR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01, 02 </a:t>
                      </a:r>
                      <a:r>
                        <a:rPr lang="ko-KR" altLang="en-US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함께 시험 실시 예정</a:t>
                      </a:r>
                      <a:r>
                        <a:rPr lang="en-US" altLang="ko-KR" sz="14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4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marT="45710" marB="4571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03511831"/>
                  </a:ext>
                </a:extLst>
              </a:tr>
            </a:tbl>
          </a:graphicData>
        </a:graphic>
      </p:graphicFrame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8DA51A96-1E41-4D71-9C95-9683CC7EF69D}"/>
              </a:ext>
            </a:extLst>
          </p:cNvPr>
          <p:cNvSpPr/>
          <p:nvPr/>
        </p:nvSpPr>
        <p:spPr bwMode="auto">
          <a:xfrm>
            <a:off x="179388" y="981075"/>
            <a:ext cx="1439862" cy="28733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hangingPunct="1">
              <a:defRPr/>
            </a:pPr>
            <a:r>
              <a:rPr lang="en-US" altLang="ko-KR" sz="1400" dirty="0">
                <a:solidFill>
                  <a:schemeClr val="bg1"/>
                </a:solidFill>
                <a:latin typeface="+mj-lt"/>
              </a:rPr>
              <a:t>Fri</a:t>
            </a:r>
            <a:endParaRPr lang="ko-KR" altLang="en-US" sz="1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163EEAB-3B2F-4B98-B3D2-95F9595B2EF8}"/>
              </a:ext>
            </a:extLst>
          </p:cNvPr>
          <p:cNvSpPr/>
          <p:nvPr/>
        </p:nvSpPr>
        <p:spPr bwMode="auto">
          <a:xfrm>
            <a:off x="6508596" y="5301208"/>
            <a:ext cx="1727200" cy="576263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 eaLnBrk="1" hangingPunct="1">
              <a:defRPr/>
            </a:pPr>
            <a:r>
              <a:rPr lang="ko-KR" altLang="en-US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학기말 프로젝트 결과물</a:t>
            </a:r>
            <a:endParaRPr lang="en-US" altLang="ko-KR" sz="900" dirty="0">
              <a:solidFill>
                <a:schemeClr val="accent2">
                  <a:lumMod val="60000"/>
                  <a:lumOff val="40000"/>
                </a:schemeClr>
              </a:solidFill>
              <a:latin typeface="HY견고딕" pitchFamily="18" charset="-127"/>
              <a:ea typeface="HY견고딕" pitchFamily="18" charset="-127"/>
            </a:endParaRPr>
          </a:p>
          <a:p>
            <a:pPr algn="ctr" eaLnBrk="1" hangingPunct="1">
              <a:defRPr/>
            </a:pPr>
            <a:r>
              <a:rPr lang="ko-KR" altLang="en-US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제출 </a:t>
            </a:r>
            <a:r>
              <a:rPr lang="en-US" altLang="ko-KR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:6</a:t>
            </a:r>
            <a:r>
              <a:rPr lang="ko-KR" altLang="en-US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월 </a:t>
            </a:r>
            <a:r>
              <a:rPr lang="en-US" altLang="ko-KR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18</a:t>
            </a:r>
            <a:r>
              <a:rPr lang="ko-KR" altLang="en-US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일까지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AF7BC4B-48F2-46DA-95DE-10920CAC53D7}"/>
              </a:ext>
            </a:extLst>
          </p:cNvPr>
          <p:cNvSpPr/>
          <p:nvPr/>
        </p:nvSpPr>
        <p:spPr bwMode="auto">
          <a:xfrm>
            <a:off x="6516216" y="4005064"/>
            <a:ext cx="1727200" cy="2159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 eaLnBrk="1" hangingPunct="1">
              <a:defRPr/>
            </a:pPr>
            <a:r>
              <a:rPr lang="ko-KR" altLang="en-US" sz="900" dirty="0">
                <a:solidFill>
                  <a:schemeClr val="accent2">
                    <a:lumMod val="60000"/>
                    <a:lumOff val="40000"/>
                  </a:schemeClr>
                </a:solidFill>
                <a:latin typeface="HY견고딕" pitchFamily="18" charset="-127"/>
                <a:ea typeface="HY견고딕" pitchFamily="18" charset="-127"/>
              </a:rPr>
              <a:t>학기말 프로젝트 제안서 제출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1C22A80B-0E78-4E23-BD7B-829617ED87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97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78"/>
    </mc:Choice>
    <mc:Fallback>
      <p:transition spd="slow" advTm="134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ADDB244D-F8F3-4CDC-AB6B-029D143342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ko-KR" altLang="en-US" b="1"/>
              <a:t>평가</a:t>
            </a:r>
            <a:r>
              <a:rPr lang="en-US" altLang="ko-KR" b="1"/>
              <a:t> </a:t>
            </a:r>
            <a:r>
              <a:rPr lang="ko-KR" altLang="en-US" b="1"/>
              <a:t>기준</a:t>
            </a:r>
            <a:endParaRPr lang="en-US" altLang="ko-KR" b="1"/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374424B4-954D-4BA1-BB26-8050C5E3B8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4925" y="1196975"/>
            <a:ext cx="9109075" cy="4724400"/>
          </a:xfrm>
        </p:spPr>
        <p:txBody>
          <a:bodyPr/>
          <a:lstStyle/>
          <a:p>
            <a:pPr eaLnBrk="1" hangingPunct="1">
              <a:lnSpc>
                <a:spcPct val="110000"/>
              </a:lnSpc>
            </a:pPr>
            <a:r>
              <a:rPr lang="ko-KR" altLang="en-US" b="1">
                <a:ea typeface="굴림" panose="020B0600000101010101" pitchFamily="50" charset="-127"/>
                <a:cs typeface="함초롬돋움" panose="020B0604000101010101" pitchFamily="50" charset="-127"/>
              </a:rPr>
              <a:t>출석 </a:t>
            </a:r>
            <a:r>
              <a:rPr lang="en-US" altLang="ko-KR" b="1">
                <a:ea typeface="굴림" panose="020B0600000101010101" pitchFamily="50" charset="-127"/>
                <a:cs typeface="함초롬돋움" panose="020B0604000101010101" pitchFamily="50" charset="-127"/>
              </a:rPr>
              <a:t>(10%)</a:t>
            </a:r>
          </a:p>
          <a:p>
            <a:pPr eaLnBrk="1" hangingPunct="1">
              <a:lnSpc>
                <a:spcPct val="110000"/>
              </a:lnSpc>
            </a:pPr>
            <a:r>
              <a:rPr lang="ko-KR" altLang="en-US" b="1">
                <a:ea typeface="굴림" panose="020B0600000101010101" pitchFamily="50" charset="-127"/>
                <a:cs typeface="함초롬돋움" panose="020B0604000101010101" pitchFamily="50" charset="-127"/>
              </a:rPr>
              <a:t>중간</a:t>
            </a:r>
            <a:r>
              <a:rPr lang="en-US" altLang="ko-KR" b="1">
                <a:ea typeface="굴림" panose="020B0600000101010101" pitchFamily="50" charset="-127"/>
                <a:cs typeface="함초롬돋움" panose="020B0604000101010101" pitchFamily="50" charset="-127"/>
              </a:rPr>
              <a:t> (30%) </a:t>
            </a:r>
          </a:p>
          <a:p>
            <a:pPr eaLnBrk="1" hangingPunct="1">
              <a:lnSpc>
                <a:spcPct val="110000"/>
              </a:lnSpc>
            </a:pPr>
            <a:r>
              <a:rPr lang="ko-KR" altLang="en-US" b="1">
                <a:ea typeface="굴림" panose="020B0600000101010101" pitchFamily="50" charset="-127"/>
                <a:cs typeface="함초롬돋움" panose="020B0604000101010101" pitchFamily="50" charset="-127"/>
              </a:rPr>
              <a:t>기말 </a:t>
            </a:r>
            <a:r>
              <a:rPr lang="en-US" altLang="ko-KR" b="1">
                <a:ea typeface="굴림" panose="020B0600000101010101" pitchFamily="50" charset="-127"/>
                <a:cs typeface="함초롬돋움" panose="020B0604000101010101" pitchFamily="50" charset="-127"/>
              </a:rPr>
              <a:t>(30%)</a:t>
            </a:r>
            <a:endParaRPr lang="en-US" altLang="ko-KR">
              <a:ea typeface="굴림" panose="020B0600000101010101" pitchFamily="50" charset="-127"/>
              <a:cs typeface="함초롬돋움" panose="020B0604000101010101" pitchFamily="50" charset="-127"/>
            </a:endParaRPr>
          </a:p>
          <a:p>
            <a:pPr eaLnBrk="1" hangingPunct="1">
              <a:lnSpc>
                <a:spcPct val="110000"/>
              </a:lnSpc>
            </a:pPr>
            <a:r>
              <a:rPr lang="ko-KR" altLang="en-US" b="1">
                <a:ea typeface="굴림" panose="020B0600000101010101" pitchFamily="50" charset="-127"/>
                <a:cs typeface="함초롬돋움" panose="020B0604000101010101" pitchFamily="50" charset="-127"/>
              </a:rPr>
              <a:t>과제</a:t>
            </a:r>
            <a:r>
              <a:rPr lang="en-US" altLang="ko-KR" b="1">
                <a:ea typeface="굴림" panose="020B0600000101010101" pitchFamily="50" charset="-127"/>
                <a:cs typeface="함초롬돋움" panose="020B0604000101010101" pitchFamily="50" charset="-127"/>
              </a:rPr>
              <a:t> + </a:t>
            </a:r>
            <a:r>
              <a:rPr lang="ko-KR" altLang="en-US" b="1">
                <a:ea typeface="굴림" panose="020B0600000101010101" pitchFamily="50" charset="-127"/>
                <a:cs typeface="함초롬돋움" panose="020B0604000101010101" pitchFamily="50" charset="-127"/>
              </a:rPr>
              <a:t>학기 프로젝트</a:t>
            </a:r>
            <a:r>
              <a:rPr lang="en-US" altLang="ko-KR" b="1">
                <a:ea typeface="굴림" panose="020B0600000101010101" pitchFamily="50" charset="-127"/>
                <a:cs typeface="함초롬돋움" panose="020B0604000101010101" pitchFamily="50" charset="-127"/>
              </a:rPr>
              <a:t> (30%)</a:t>
            </a:r>
          </a:p>
          <a:p>
            <a:pPr eaLnBrk="1" hangingPunct="1">
              <a:lnSpc>
                <a:spcPct val="110000"/>
              </a:lnSpc>
            </a:pPr>
            <a:endParaRPr lang="en-US" altLang="ko-KR" b="1">
              <a:ea typeface="굴림" panose="020B0600000101010101" pitchFamily="50" charset="-127"/>
              <a:cs typeface="함초롬돋움" panose="020B0604000101010101" pitchFamily="50" charset="-127"/>
            </a:endParaRPr>
          </a:p>
          <a:p>
            <a:pPr eaLnBrk="1" hangingPunct="1">
              <a:lnSpc>
                <a:spcPct val="110000"/>
              </a:lnSpc>
            </a:pPr>
            <a:r>
              <a:rPr lang="ko-KR" altLang="en-US" sz="2700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돋움" panose="020B0604000101010101" pitchFamily="50" charset="-127"/>
              </a:rPr>
              <a:t>주의</a:t>
            </a:r>
            <a:r>
              <a:rPr lang="en-US" altLang="ko-KR" sz="2700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돋움" panose="020B0604000101010101" pitchFamily="50" charset="-127"/>
              </a:rPr>
              <a:t> : </a:t>
            </a:r>
            <a:r>
              <a:rPr lang="ko-KR" altLang="en-US" sz="2700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돋움" panose="020B0604000101010101" pitchFamily="50" charset="-127"/>
              </a:rPr>
              <a:t>과제</a:t>
            </a:r>
            <a:r>
              <a:rPr lang="en-US" altLang="ko-KR" sz="2700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2700" b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함초롬돋움" panose="020B0604000101010101" pitchFamily="50" charset="-127"/>
              </a:rPr>
              <a:t>프로젝트에서 어떠한 표절도 허용하지 않음</a:t>
            </a:r>
            <a:endParaRPr lang="en-US" altLang="ko-KR" sz="2700" b="1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함초롬돋움" panose="020B0604000101010101" pitchFamily="50" charset="-127"/>
            </a:endParaRPr>
          </a:p>
          <a:p>
            <a:pPr lvl="1" eaLnBrk="1" hangingPunct="1">
              <a:lnSpc>
                <a:spcPct val="110000"/>
              </a:lnSpc>
            </a:pPr>
            <a:r>
              <a:rPr lang="ko-KR" altLang="en-US" sz="17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표절</a:t>
            </a:r>
            <a:r>
              <a:rPr lang="en-US" altLang="ko-KR" sz="17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(Plagiarism)</a:t>
            </a:r>
            <a:r>
              <a:rPr lang="ko-KR" altLang="en-US" sz="17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의 범위</a:t>
            </a:r>
            <a:endParaRPr lang="en-US" altLang="ko-KR" sz="1700" b="1">
              <a:solidFill>
                <a:srgbClr val="FF0000"/>
              </a:solidFill>
              <a:latin typeface="맑은 고딕" panose="020B0503020000020004" pitchFamily="50" charset="-127"/>
              <a:cs typeface="함초롬돋움" panose="020B0604000101010101" pitchFamily="50" charset="-127"/>
            </a:endParaRPr>
          </a:p>
          <a:p>
            <a:pPr lvl="2" eaLnBrk="1" hangingPunct="1">
              <a:lnSpc>
                <a:spcPct val="110000"/>
              </a:lnSpc>
            </a:pPr>
            <a:r>
              <a:rPr lang="ko-KR" altLang="en-US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인용</a:t>
            </a:r>
            <a:r>
              <a:rPr lang="en-US" altLang="ko-KR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코드 포함</a:t>
            </a:r>
            <a:r>
              <a:rPr lang="en-US" altLang="ko-KR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)</a:t>
            </a:r>
            <a:r>
              <a:rPr lang="ko-KR" altLang="en-US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을 밝히지 않고 타인</a:t>
            </a:r>
            <a:r>
              <a:rPr lang="en-US" altLang="ko-KR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인터넷 포함</a:t>
            </a:r>
            <a:r>
              <a:rPr lang="en-US" altLang="ko-KR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)</a:t>
            </a:r>
            <a:r>
              <a:rPr lang="ko-KR" altLang="en-US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의 저작물을 그대로 과제에 제출하는 경우 표절</a:t>
            </a:r>
            <a:endParaRPr lang="en-US" altLang="ko-KR" sz="1300" b="1">
              <a:solidFill>
                <a:srgbClr val="FF0000"/>
              </a:solidFill>
              <a:latin typeface="맑은 고딕" panose="020B0503020000020004" pitchFamily="50" charset="-127"/>
              <a:cs typeface="함초롬돋움" panose="020B0604000101010101" pitchFamily="50" charset="-127"/>
            </a:endParaRPr>
          </a:p>
          <a:p>
            <a:pPr lvl="2" eaLnBrk="1" hangingPunct="1">
              <a:lnSpc>
                <a:spcPct val="110000"/>
              </a:lnSpc>
            </a:pPr>
            <a:r>
              <a:rPr lang="ko-KR" altLang="en-US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타인의 저작물</a:t>
            </a:r>
            <a:r>
              <a:rPr lang="en-US" altLang="ko-KR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공개 코드</a:t>
            </a:r>
            <a:r>
              <a:rPr lang="en-US" altLang="ko-KR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, 3D mesh </a:t>
            </a:r>
            <a:r>
              <a:rPr lang="ko-KR" altLang="en-US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자료 등</a:t>
            </a:r>
            <a:r>
              <a:rPr lang="en-US" altLang="ko-KR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)</a:t>
            </a:r>
            <a:r>
              <a:rPr lang="ko-KR" altLang="en-US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을 본인의 과제에 포함할 경우</a:t>
            </a:r>
            <a:r>
              <a:rPr lang="en-US" altLang="ko-KR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반드시 출처</a:t>
            </a:r>
            <a:r>
              <a:rPr lang="en-US" altLang="ko-KR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(source)</a:t>
            </a:r>
            <a:r>
              <a:rPr lang="ko-KR" altLang="en-US" sz="13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를 밝혀서 자신의 작업물과 구분이 될 수 있도록 해야 함</a:t>
            </a:r>
            <a:endParaRPr lang="en-US" altLang="ko-KR" sz="1300" b="1">
              <a:solidFill>
                <a:srgbClr val="FF0000"/>
              </a:solidFill>
              <a:latin typeface="맑은 고딕" panose="020B0503020000020004" pitchFamily="50" charset="-127"/>
              <a:cs typeface="함초롬돋움" panose="020B0604000101010101" pitchFamily="50" charset="-127"/>
            </a:endParaRPr>
          </a:p>
          <a:p>
            <a:pPr lvl="1" eaLnBrk="1" hangingPunct="1">
              <a:lnSpc>
                <a:spcPct val="110000"/>
              </a:lnSpc>
            </a:pPr>
            <a:r>
              <a:rPr lang="ko-KR" altLang="en-US" sz="17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표절이 발견될 경우</a:t>
            </a:r>
            <a:r>
              <a:rPr lang="en-US" altLang="ko-KR" sz="17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7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시험 부정행위와 마찬가지로 별도 통보 없이 학칙에 따라 </a:t>
            </a:r>
            <a:r>
              <a:rPr lang="en-US" altLang="ko-KR" sz="17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F </a:t>
            </a:r>
            <a:r>
              <a:rPr lang="ko-KR" altLang="en-US" sz="1700" b="1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처리</a:t>
            </a:r>
            <a:endParaRPr lang="en-US" altLang="ko-KR" sz="1700" b="1">
              <a:solidFill>
                <a:srgbClr val="FF0000"/>
              </a:solidFill>
              <a:latin typeface="맑은 고딕" panose="020B0503020000020004" pitchFamily="50" charset="-127"/>
              <a:cs typeface="함초롬돋움" panose="020B0604000101010101" pitchFamily="50" charset="-127"/>
            </a:endParaRPr>
          </a:p>
          <a:p>
            <a:pPr lvl="1" eaLnBrk="1" hangingPunct="1">
              <a:lnSpc>
                <a:spcPct val="110000"/>
              </a:lnSpc>
            </a:pPr>
            <a:endParaRPr lang="en-US" altLang="ko-KR" sz="1700" b="1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돋움" panose="020B0604000101010101" pitchFamily="50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77B0E1BB-BBDD-49FB-A5BD-7DE153C3098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79880" y="4157280"/>
              <a:ext cx="8397720" cy="142560"/>
            </p14:xfrm>
          </p:contentPart>
        </mc:Choice>
        <mc:Fallback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77B0E1BB-BBDD-49FB-A5BD-7DE153C309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4040" y="4093920"/>
                <a:ext cx="8429040" cy="26928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3EBAA140-3531-4159-AEA6-EA6A59FB6E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534"/>
    </mc:Choice>
    <mc:Fallback>
      <p:transition spd="slow" advTm="131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제목 1">
            <a:extLst>
              <a:ext uri="{FF2B5EF4-FFF2-40B4-BE49-F238E27FC236}">
                <a16:creationId xmlns:a16="http://schemas.microsoft.com/office/drawing/2014/main" id="{8A80BCAC-9D43-466F-AA0D-2C7FF75C20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/>
              <a:t>학기 프로젝트</a:t>
            </a:r>
          </a:p>
        </p:txBody>
      </p:sp>
      <p:sp>
        <p:nvSpPr>
          <p:cNvPr id="16387" name="내용 개체 틀 2">
            <a:extLst>
              <a:ext uri="{FF2B5EF4-FFF2-40B4-BE49-F238E27FC236}">
                <a16:creationId xmlns:a16="http://schemas.microsoft.com/office/drawing/2014/main" id="{5C90FE71-4E43-4E34-8560-31B644CDB3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7950" y="1196975"/>
            <a:ext cx="8928100" cy="4724400"/>
          </a:xfrm>
        </p:spPr>
        <p:txBody>
          <a:bodyPr/>
          <a:lstStyle/>
          <a:p>
            <a:pPr lvl="1" eaLnBrk="1" hangingPunct="1">
              <a:lnSpc>
                <a:spcPct val="110000"/>
              </a:lnSpc>
            </a:pP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프로젝트는 모델링 </a:t>
            </a:r>
            <a:r>
              <a:rPr lang="en-US" altLang="ko-KR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+ </a:t>
            </a: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렌더링 </a:t>
            </a:r>
            <a:r>
              <a:rPr lang="en-US" altLang="ko-KR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+ </a:t>
            </a: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애니메이션 </a:t>
            </a:r>
            <a:endParaRPr lang="en-US" altLang="ko-KR" sz="2000" b="1" dirty="0">
              <a:solidFill>
                <a:schemeClr val="accent1"/>
              </a:solidFill>
              <a:ea typeface="굴림" panose="020B0600000101010101" pitchFamily="50" charset="-127"/>
              <a:cs typeface="함초롬돋움" panose="020B0604000101010101" pitchFamily="50" charset="-127"/>
            </a:endParaRPr>
          </a:p>
          <a:p>
            <a:pPr lvl="1" eaLnBrk="1" hangingPunct="1">
              <a:lnSpc>
                <a:spcPct val="110000"/>
              </a:lnSpc>
            </a:pPr>
            <a:r>
              <a:rPr lang="en-US" altLang="ko-KR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1 </a:t>
            </a: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인</a:t>
            </a:r>
            <a:r>
              <a:rPr lang="en-US" altLang="ko-KR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당 한 작품 씩 제출</a:t>
            </a:r>
            <a:endParaRPr lang="en-US" altLang="ko-KR" sz="2000" b="1" dirty="0">
              <a:solidFill>
                <a:schemeClr val="accent1"/>
              </a:solidFill>
              <a:ea typeface="굴림" panose="020B0600000101010101" pitchFamily="50" charset="-127"/>
              <a:cs typeface="함초롬돋움" panose="020B0604000101010101" pitchFamily="50" charset="-127"/>
            </a:endParaRPr>
          </a:p>
          <a:p>
            <a:pPr lvl="1" eaLnBrk="1" hangingPunct="1">
              <a:lnSpc>
                <a:spcPct val="110000"/>
              </a:lnSpc>
            </a:pP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제안서 </a:t>
            </a:r>
            <a:r>
              <a:rPr lang="en-US" altLang="ko-KR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: 4</a:t>
            </a: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월 </a:t>
            </a:r>
            <a:r>
              <a:rPr lang="en-US" altLang="ko-KR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27</a:t>
            </a: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일</a:t>
            </a:r>
            <a:r>
              <a:rPr lang="en-US" altLang="ko-KR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/5</a:t>
            </a: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월 </a:t>
            </a:r>
            <a:r>
              <a:rPr lang="en-US" altLang="ko-KR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1</a:t>
            </a: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일까지 조 구성과 어떤 내용으로 제작할 것인지 제안서 </a:t>
            </a:r>
            <a:r>
              <a:rPr lang="en-US" altLang="ko-KR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(PPT </a:t>
            </a: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파일</a:t>
            </a:r>
            <a:r>
              <a:rPr lang="en-US" altLang="ko-KR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) </a:t>
            </a: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제출</a:t>
            </a:r>
            <a:endParaRPr lang="en-US" altLang="ko-KR" sz="2000" b="1" dirty="0">
              <a:solidFill>
                <a:schemeClr val="accent1"/>
              </a:solidFill>
              <a:ea typeface="굴림" panose="020B0600000101010101" pitchFamily="50" charset="-127"/>
              <a:cs typeface="함초롬돋움" panose="020B0604000101010101" pitchFamily="50" charset="-127"/>
            </a:endParaRPr>
          </a:p>
          <a:p>
            <a:pPr lvl="1" eaLnBrk="1" hangingPunct="1">
              <a:lnSpc>
                <a:spcPct val="110000"/>
              </a:lnSpc>
            </a:pP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최종 과제물</a:t>
            </a:r>
            <a:endParaRPr lang="en-US" altLang="ko-KR" sz="2000" b="1" dirty="0">
              <a:solidFill>
                <a:schemeClr val="accent1"/>
              </a:solidFill>
              <a:ea typeface="굴림" panose="020B0600000101010101" pitchFamily="50" charset="-127"/>
              <a:cs typeface="함초롬돋움" panose="020B0604000101010101" pitchFamily="50" charset="-127"/>
            </a:endParaRPr>
          </a:p>
          <a:p>
            <a:pPr lvl="2" eaLnBrk="1" hangingPunct="1">
              <a:lnSpc>
                <a:spcPct val="110000"/>
              </a:lnSpc>
            </a:pP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전시 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: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6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월 중 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b="1" dirty="0" err="1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유리방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차관 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층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) 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또는 온라인 전시</a:t>
            </a:r>
            <a:endParaRPr lang="en-US" altLang="ko-KR" sz="1600" b="1" dirty="0">
              <a:solidFill>
                <a:schemeClr val="accent1"/>
              </a:solidFill>
              <a:ea typeface="굴림" panose="020B0600000101010101" pitchFamily="50" charset="-127"/>
              <a:cs typeface="함초롬돋움" panose="020B0604000101010101" pitchFamily="50" charset="-127"/>
            </a:endParaRPr>
          </a:p>
          <a:p>
            <a:pPr lvl="2" eaLnBrk="1" hangingPunct="1">
              <a:lnSpc>
                <a:spcPct val="110000"/>
              </a:lnSpc>
            </a:pP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전체 파일 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동영상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, MAX 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파일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설명을 위한 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PPT(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보고서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)) 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제출 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: 6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월 </a:t>
            </a:r>
            <a:r>
              <a:rPr lang="en-US" altLang="ko-KR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18</a:t>
            </a:r>
            <a:r>
              <a:rPr lang="ko-KR" altLang="en-US" sz="16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일</a:t>
            </a:r>
            <a:endParaRPr lang="en-US" altLang="ko-KR" sz="1600" b="1" dirty="0">
              <a:solidFill>
                <a:schemeClr val="accent1"/>
              </a:solidFill>
              <a:ea typeface="굴림" panose="020B0600000101010101" pitchFamily="50" charset="-127"/>
              <a:cs typeface="함초롬돋움" panose="020B0604000101010101" pitchFamily="50" charset="-127"/>
            </a:endParaRPr>
          </a:p>
          <a:p>
            <a:pPr lvl="1" eaLnBrk="1" hangingPunct="1">
              <a:lnSpc>
                <a:spcPct val="110000"/>
              </a:lnSpc>
            </a:pPr>
            <a:r>
              <a:rPr lang="ko-KR" altLang="en-US" sz="2000" b="1" dirty="0">
                <a:solidFill>
                  <a:schemeClr val="accent1"/>
                </a:solidFill>
                <a:ea typeface="굴림" panose="020B0600000101010101" pitchFamily="50" charset="-127"/>
                <a:cs typeface="함초롬돋움" panose="020B0604000101010101" pitchFamily="50" charset="-127"/>
              </a:rPr>
              <a:t>제출 지연 시 감점 적용 </a:t>
            </a:r>
            <a:endParaRPr lang="en-US" altLang="ko-KR" sz="2000" b="1" dirty="0">
              <a:solidFill>
                <a:schemeClr val="accent1"/>
              </a:solidFill>
              <a:ea typeface="굴림" panose="020B0600000101010101" pitchFamily="50" charset="-127"/>
              <a:cs typeface="함초롬돋움" panose="020B0604000101010101" pitchFamily="50" charset="-127"/>
            </a:endParaRPr>
          </a:p>
          <a:p>
            <a:pPr lvl="1" eaLnBrk="1" hangingPunct="1">
              <a:lnSpc>
                <a:spcPct val="110000"/>
              </a:lnSpc>
            </a:pPr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표절 금지</a:t>
            </a:r>
            <a:r>
              <a:rPr lang="en-US" altLang="ko-KR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 : </a:t>
            </a:r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다른 사람의 작품을 이용한 경우 최종 제출 시 </a:t>
            </a:r>
            <a:r>
              <a:rPr lang="en-US" altLang="ko-KR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PPT </a:t>
            </a:r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파일에 출처를 반드시 명시해야 함</a:t>
            </a:r>
            <a:r>
              <a:rPr lang="en-US" altLang="ko-KR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. </a:t>
            </a:r>
            <a:br>
              <a:rPr lang="en-US" altLang="ko-KR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</a:br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이 사항을 지키지 않을 경우</a:t>
            </a:r>
            <a:r>
              <a:rPr lang="en-US" altLang="ko-KR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, F </a:t>
            </a:r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처리</a:t>
            </a:r>
            <a:endParaRPr lang="en-US" altLang="ko-KR" sz="2000" b="1" dirty="0">
              <a:solidFill>
                <a:srgbClr val="FF0000"/>
              </a:solidFill>
              <a:latin typeface="맑은 고딕" panose="020B0503020000020004" pitchFamily="50" charset="-127"/>
              <a:cs typeface="함초롬돋움" panose="020B0604000101010101" pitchFamily="50" charset="-127"/>
            </a:endParaRPr>
          </a:p>
          <a:p>
            <a:pPr lvl="1" eaLnBrk="1" hangingPunct="1">
              <a:lnSpc>
                <a:spcPct val="110000"/>
              </a:lnSpc>
            </a:pPr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그 이외 과제 대행 외부 업체 이용 등의 경우에도 </a:t>
            </a:r>
            <a:r>
              <a:rPr lang="en-US" altLang="ko-KR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F </a:t>
            </a:r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처리</a:t>
            </a:r>
            <a:endParaRPr lang="en-US" altLang="ko-KR" sz="2000" b="1" dirty="0">
              <a:solidFill>
                <a:srgbClr val="FF0000"/>
              </a:solidFill>
              <a:latin typeface="맑은 고딕" panose="020B0503020000020004" pitchFamily="50" charset="-127"/>
              <a:cs typeface="함초롬돋움" panose="020B0604000101010101" pitchFamily="50" charset="-127"/>
            </a:endParaRPr>
          </a:p>
          <a:p>
            <a:pPr lvl="1" eaLnBrk="1" hangingPunct="1">
              <a:lnSpc>
                <a:spcPct val="110000"/>
              </a:lnSpc>
            </a:pPr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cs typeface="함초롬돋움" panose="020B0604000101010101" pitchFamily="50" charset="-127"/>
              </a:rPr>
              <a:t>과제 대행 서비스를 이용하는 경우는 학과 차원에서 조사할 예정</a:t>
            </a:r>
            <a:endParaRPr lang="en-US" altLang="ko-KR" sz="2000" b="1" dirty="0">
              <a:solidFill>
                <a:srgbClr val="FF0000"/>
              </a:solidFill>
              <a:latin typeface="맑은 고딕" panose="020B0503020000020004" pitchFamily="50" charset="-127"/>
              <a:cs typeface="함초롬돋움" panose="020B0604000101010101" pitchFamily="50" charset="-127"/>
            </a:endParaRPr>
          </a:p>
          <a:p>
            <a:pPr lvl="1" eaLnBrk="1" hangingPunct="1">
              <a:lnSpc>
                <a:spcPct val="110000"/>
              </a:lnSpc>
            </a:pPr>
            <a:endParaRPr lang="ko-KR" altLang="en-US" sz="2000" dirty="0">
              <a:cs typeface="함초롬돋움" panose="020B0604000101010101" pitchFamily="50" charset="-127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FBFE7830-6451-4EFA-BCE8-04ED7F1B7DB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42120" y="1332360"/>
              <a:ext cx="6567120" cy="231012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FBFE7830-6451-4EFA-BCE8-04ED7F1B7D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6280" y="1269000"/>
                <a:ext cx="6598440" cy="24368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70E5CDD3-5E19-4B47-9D47-DFF8C04FB8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060"/>
    </mc:Choice>
    <mc:Fallback>
      <p:transition spd="slow" advTm="192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introduction">
  <a:themeElements>
    <a:clrScheme name="introduction 4">
      <a:dk1>
        <a:srgbClr val="000000"/>
      </a:dk1>
      <a:lt1>
        <a:srgbClr val="FFFFFF"/>
      </a:lt1>
      <a:dk2>
        <a:srgbClr val="000066"/>
      </a:dk2>
      <a:lt2>
        <a:srgbClr val="808080"/>
      </a:lt2>
      <a:accent1>
        <a:srgbClr val="194293"/>
      </a:accent1>
      <a:accent2>
        <a:srgbClr val="9999CC"/>
      </a:accent2>
      <a:accent3>
        <a:srgbClr val="FFFFFF"/>
      </a:accent3>
      <a:accent4>
        <a:srgbClr val="000000"/>
      </a:accent4>
      <a:accent5>
        <a:srgbClr val="ABB0C8"/>
      </a:accent5>
      <a:accent6>
        <a:srgbClr val="8A8AB9"/>
      </a:accent6>
      <a:hlink>
        <a:srgbClr val="CCCCE6"/>
      </a:hlink>
      <a:folHlink>
        <a:srgbClr val="B2B2B2"/>
      </a:folHlink>
    </a:clrScheme>
    <a:fontScheme name="사용자 지정 2">
      <a:majorFont>
        <a:latin typeface="Arial Black"/>
        <a:ea typeface="HY헤드라인M"/>
        <a:cs typeface=""/>
      </a:majorFont>
      <a:minorFont>
        <a:latin typeface="Corbel"/>
        <a:ea typeface="함초롬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ko-KR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ko-KR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굴림" pitchFamily="50" charset="-127"/>
          </a:defRPr>
        </a:defPPr>
      </a:lst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square">
        <a:spAutoFit/>
      </a:bodyPr>
      <a:lstStyle>
        <a:defPPr algn="ctr" eaLnBrk="1" hangingPunct="1">
          <a:spcBef>
            <a:spcPct val="50000"/>
          </a:spcBef>
          <a:defRPr kumimoji="0" sz="1400" b="1" dirty="0" smtClean="0">
            <a:latin typeface="Tahoma" pitchFamily="34" charset="0"/>
            <a:ea typeface="맑은 고딕" pitchFamily="50" charset="-127"/>
          </a:defRPr>
        </a:defPPr>
      </a:lstStyle>
    </a:txDef>
  </a:objectDefaults>
  <a:extraClrSchemeLst>
    <a:extraClrScheme>
      <a:clrScheme name="introduction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duction 2">
        <a:dk1>
          <a:srgbClr val="000000"/>
        </a:dk1>
        <a:lt1>
          <a:srgbClr val="FFFFFF"/>
        </a:lt1>
        <a:dk2>
          <a:srgbClr val="005250"/>
        </a:dk2>
        <a:lt2>
          <a:srgbClr val="808080"/>
        </a:lt2>
        <a:accent1>
          <a:srgbClr val="008080"/>
        </a:accent1>
        <a:accent2>
          <a:srgbClr val="1CB094"/>
        </a:accent2>
        <a:accent3>
          <a:srgbClr val="FFFFFF"/>
        </a:accent3>
        <a:accent4>
          <a:srgbClr val="000000"/>
        </a:accent4>
        <a:accent5>
          <a:srgbClr val="AAC0C0"/>
        </a:accent5>
        <a:accent6>
          <a:srgbClr val="189F86"/>
        </a:accent6>
        <a:hlink>
          <a:srgbClr val="99D1C2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duction 3">
        <a:dk1>
          <a:srgbClr val="000000"/>
        </a:dk1>
        <a:lt1>
          <a:srgbClr val="F2F3C7"/>
        </a:lt1>
        <a:dk2>
          <a:srgbClr val="333300"/>
        </a:dk2>
        <a:lt2>
          <a:srgbClr val="808080"/>
        </a:lt2>
        <a:accent1>
          <a:srgbClr val="747660"/>
        </a:accent1>
        <a:accent2>
          <a:srgbClr val="A99B69"/>
        </a:accent2>
        <a:accent3>
          <a:srgbClr val="F7F8E0"/>
        </a:accent3>
        <a:accent4>
          <a:srgbClr val="000000"/>
        </a:accent4>
        <a:accent5>
          <a:srgbClr val="BCBDB6"/>
        </a:accent5>
        <a:accent6>
          <a:srgbClr val="998C5E"/>
        </a:accent6>
        <a:hlink>
          <a:srgbClr val="959167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duction 4">
        <a:dk1>
          <a:srgbClr val="000000"/>
        </a:dk1>
        <a:lt1>
          <a:srgbClr val="FFFFFF"/>
        </a:lt1>
        <a:dk2>
          <a:srgbClr val="000066"/>
        </a:dk2>
        <a:lt2>
          <a:srgbClr val="808080"/>
        </a:lt2>
        <a:accent1>
          <a:srgbClr val="194293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ABB0C8"/>
        </a:accent5>
        <a:accent6>
          <a:srgbClr val="8A8AB9"/>
        </a:accent6>
        <a:hlink>
          <a:srgbClr val="CCCCE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duction 5">
        <a:dk1>
          <a:srgbClr val="000000"/>
        </a:dk1>
        <a:lt1>
          <a:srgbClr val="FFFFFF"/>
        </a:lt1>
        <a:dk2>
          <a:srgbClr val="4C0026"/>
        </a:dk2>
        <a:lt2>
          <a:srgbClr val="808080"/>
        </a:lt2>
        <a:accent1>
          <a:srgbClr val="7C1C45"/>
        </a:accent1>
        <a:accent2>
          <a:srgbClr val="C15D75"/>
        </a:accent2>
        <a:accent3>
          <a:srgbClr val="FFFFFF"/>
        </a:accent3>
        <a:accent4>
          <a:srgbClr val="000000"/>
        </a:accent4>
        <a:accent5>
          <a:srgbClr val="BFABB0"/>
        </a:accent5>
        <a:accent6>
          <a:srgbClr val="AF5369"/>
        </a:accent6>
        <a:hlink>
          <a:srgbClr val="C29D8C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introduction 4">
    <a:dk1>
      <a:srgbClr val="000000"/>
    </a:dk1>
    <a:lt1>
      <a:srgbClr val="FFFFFF"/>
    </a:lt1>
    <a:dk2>
      <a:srgbClr val="000066"/>
    </a:dk2>
    <a:lt2>
      <a:srgbClr val="808080"/>
    </a:lt2>
    <a:accent1>
      <a:srgbClr val="194293"/>
    </a:accent1>
    <a:accent2>
      <a:srgbClr val="9999CC"/>
    </a:accent2>
    <a:accent3>
      <a:srgbClr val="FFFFFF"/>
    </a:accent3>
    <a:accent4>
      <a:srgbClr val="000000"/>
    </a:accent4>
    <a:accent5>
      <a:srgbClr val="ABB0C8"/>
    </a:accent5>
    <a:accent6>
      <a:srgbClr val="8A8AB9"/>
    </a:accent6>
    <a:hlink>
      <a:srgbClr val="CCCCE6"/>
    </a:hlink>
    <a:folHlink>
      <a:srgbClr val="B2B2B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5440</TotalTime>
  <Words>616</Words>
  <Application>Microsoft Office PowerPoint</Application>
  <PresentationFormat>화면 슬라이드 쇼(4:3)</PresentationFormat>
  <Paragraphs>143</Paragraphs>
  <Slides>8</Slides>
  <Notes>6</Notes>
  <HiddenSlides>0</HiddenSlides>
  <MMClips>8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8" baseType="lpstr">
      <vt:lpstr>HY견고딕</vt:lpstr>
      <vt:lpstr>HY헤드라인M</vt:lpstr>
      <vt:lpstr>굴림</vt:lpstr>
      <vt:lpstr>맑은 고딕</vt:lpstr>
      <vt:lpstr>함초롬돋움</vt:lpstr>
      <vt:lpstr>Arial Black</vt:lpstr>
      <vt:lpstr>Corbel</vt:lpstr>
      <vt:lpstr>Times New Roman</vt:lpstr>
      <vt:lpstr>Wingdings</vt:lpstr>
      <vt:lpstr>introduction</vt:lpstr>
      <vt:lpstr>강의 소개</vt:lpstr>
      <vt:lpstr>강의 정보</vt:lpstr>
      <vt:lpstr>연락 정보</vt:lpstr>
      <vt:lpstr>강의 구성</vt:lpstr>
      <vt:lpstr>일정 – 3D 그래픽스 기초 (분반 1)</vt:lpstr>
      <vt:lpstr>일정 – 3D 그래픽스 기초 (분반 2)</vt:lpstr>
      <vt:lpstr>평가 기준</vt:lpstr>
      <vt:lpstr>학기 프로젝트</vt:lpstr>
    </vt:vector>
  </TitlesOfParts>
  <Company>고려대학교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kucg</dc:creator>
  <cp:lastModifiedBy>Taejung Park</cp:lastModifiedBy>
  <cp:revision>964</cp:revision>
  <cp:lastPrinted>2013-08-26T01:39:11Z</cp:lastPrinted>
  <dcterms:created xsi:type="dcterms:W3CDTF">2002-09-04T12:52:44Z</dcterms:created>
  <dcterms:modified xsi:type="dcterms:W3CDTF">2020-03-15T05:29:15Z</dcterms:modified>
</cp:coreProperties>
</file>

<file path=docProps/thumbnail.jpeg>
</file>